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57" r:id="rId6"/>
  </p:sldIdLst>
  <p:sldSz cx="30275213" cy="42803763"/>
  <p:notesSz cx="9144000" cy="6858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96" userDrawn="1">
          <p15:clr>
            <a:srgbClr val="A4A3A4"/>
          </p15:clr>
        </p15:guide>
        <p15:guide id="4" pos="18653" userDrawn="1">
          <p15:clr>
            <a:srgbClr val="A4A3A4"/>
          </p15:clr>
        </p15:guide>
        <p15:guide id="5" orient="horz" pos="3926" userDrawn="1">
          <p15:clr>
            <a:srgbClr val="A4A3A4"/>
          </p15:clr>
        </p15:guide>
        <p15:guide id="6" orient="horz" pos="24957" userDrawn="1">
          <p15:clr>
            <a:srgbClr val="A4A3A4"/>
          </p15:clr>
        </p15:guide>
        <p15:guide id="7" orient="horz" pos="395" userDrawn="1">
          <p15:clr>
            <a:srgbClr val="A4A3A4"/>
          </p15:clr>
        </p15:guide>
        <p15:guide id="8" pos="9331" userDrawn="1">
          <p15:clr>
            <a:srgbClr val="A4A3A4"/>
          </p15:clr>
        </p15:guide>
        <p15:guide id="12" pos="9740" userDrawn="1">
          <p15:clr>
            <a:srgbClr val="A4A3A4"/>
          </p15:clr>
        </p15:guide>
        <p15:guide id="13" orient="horz" pos="2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E"/>
    <a:srgbClr val="7974B7"/>
    <a:srgbClr val="284B6B"/>
    <a:srgbClr val="50B4B4"/>
    <a:srgbClr val="68B4B4"/>
    <a:srgbClr val="001E3C"/>
    <a:srgbClr val="137599"/>
    <a:srgbClr val="064E83"/>
    <a:srgbClr val="13627F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027" autoAdjust="0"/>
  </p:normalViewPr>
  <p:slideViewPr>
    <p:cSldViewPr snapToObjects="1">
      <p:cViewPr>
        <p:scale>
          <a:sx n="53" d="100"/>
          <a:sy n="53" d="100"/>
        </p:scale>
        <p:origin x="1008" y="144"/>
      </p:cViewPr>
      <p:guideLst>
        <p:guide pos="396"/>
        <p:guide pos="18653"/>
        <p:guide orient="horz" pos="3926"/>
        <p:guide orient="horz" pos="24957"/>
        <p:guide orient="horz" pos="395"/>
        <p:guide pos="9331"/>
        <p:guide pos="9740"/>
        <p:guide orient="horz" pos="27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25D4-D8BB-2543-AD4F-31AF4F8141BF}" type="datetimeFigureOut">
              <a:rPr lang="en-US" smtClean="0"/>
              <a:t>5/27/25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54901-7F7F-0D40-82B4-F53B71F4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1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2850" y="857250"/>
            <a:ext cx="16383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54901-7F7F-0D40-82B4-F53B71F4A2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3" y="13296913"/>
            <a:ext cx="25733931" cy="917506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3" y="24255473"/>
            <a:ext cx="21192650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30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7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4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6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8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15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1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32" y="1714147"/>
            <a:ext cx="6811923" cy="3652191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147"/>
            <a:ext cx="19931182" cy="3652191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1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6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6" y="27505386"/>
            <a:ext cx="25733931" cy="8501303"/>
          </a:xfrm>
        </p:spPr>
        <p:txBody>
          <a:bodyPr anchor="t"/>
          <a:lstStyle>
            <a:lvl1pPr algn="l">
              <a:defRPr sz="12944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6" y="18142071"/>
            <a:ext cx="25733931" cy="9363321"/>
          </a:xfrm>
        </p:spPr>
        <p:txBody>
          <a:bodyPr anchor="b"/>
          <a:lstStyle>
            <a:lvl1pPr marL="0" indent="0">
              <a:buNone/>
              <a:defRPr sz="6436">
                <a:solidFill>
                  <a:schemeClr val="tx1">
                    <a:tint val="75000"/>
                  </a:schemeClr>
                </a:solidFill>
              </a:defRPr>
            </a:lvl1pPr>
            <a:lvl2pPr marL="1476934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3868" indent="0">
              <a:buNone/>
              <a:defRPr sz="5163">
                <a:solidFill>
                  <a:schemeClr val="tx1">
                    <a:tint val="75000"/>
                  </a:schemeClr>
                </a:solidFill>
              </a:defRPr>
            </a:lvl3pPr>
            <a:lvl4pPr marL="4430802" indent="0">
              <a:buNone/>
              <a:defRPr sz="4527">
                <a:solidFill>
                  <a:schemeClr val="tx1">
                    <a:tint val="75000"/>
                  </a:schemeClr>
                </a:solidFill>
              </a:defRPr>
            </a:lvl4pPr>
            <a:lvl5pPr marL="5907735" indent="0">
              <a:buNone/>
              <a:defRPr sz="4527">
                <a:solidFill>
                  <a:schemeClr val="tx1">
                    <a:tint val="75000"/>
                  </a:schemeClr>
                </a:solidFill>
              </a:defRPr>
            </a:lvl5pPr>
            <a:lvl6pPr marL="7384670" indent="0">
              <a:buNone/>
              <a:defRPr sz="4527">
                <a:solidFill>
                  <a:schemeClr val="tx1">
                    <a:tint val="75000"/>
                  </a:schemeClr>
                </a:solidFill>
              </a:defRPr>
            </a:lvl6pPr>
            <a:lvl7pPr marL="8861603" indent="0">
              <a:buNone/>
              <a:defRPr sz="4527">
                <a:solidFill>
                  <a:schemeClr val="tx1">
                    <a:tint val="75000"/>
                  </a:schemeClr>
                </a:solidFill>
              </a:defRPr>
            </a:lvl7pPr>
            <a:lvl8pPr marL="10338537" indent="0">
              <a:buNone/>
              <a:defRPr sz="4527">
                <a:solidFill>
                  <a:schemeClr val="tx1">
                    <a:tint val="75000"/>
                  </a:schemeClr>
                </a:solidFill>
              </a:defRPr>
            </a:lvl8pPr>
            <a:lvl9pPr marL="11815471" indent="0">
              <a:buNone/>
              <a:defRPr sz="45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1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4" y="9987558"/>
            <a:ext cx="13371551" cy="28248505"/>
          </a:xfrm>
        </p:spPr>
        <p:txBody>
          <a:bodyPr/>
          <a:lstStyle>
            <a:lvl1pPr>
              <a:defRPr sz="9053"/>
            </a:lvl1pPr>
            <a:lvl2pPr>
              <a:defRPr sz="7780"/>
            </a:lvl2pPr>
            <a:lvl3pPr>
              <a:defRPr sz="6436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2" y="9987558"/>
            <a:ext cx="13371551" cy="28248505"/>
          </a:xfrm>
        </p:spPr>
        <p:txBody>
          <a:bodyPr/>
          <a:lstStyle>
            <a:lvl1pPr>
              <a:defRPr sz="9053"/>
            </a:lvl1pPr>
            <a:lvl2pPr>
              <a:defRPr sz="7780"/>
            </a:lvl2pPr>
            <a:lvl3pPr>
              <a:defRPr sz="6436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7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581311"/>
            <a:ext cx="13376810" cy="3993034"/>
          </a:xfrm>
        </p:spPr>
        <p:txBody>
          <a:bodyPr anchor="b"/>
          <a:lstStyle>
            <a:lvl1pPr marL="0" indent="0">
              <a:buNone/>
              <a:defRPr sz="7780" b="1"/>
            </a:lvl1pPr>
            <a:lvl2pPr marL="1476934" indent="0">
              <a:buNone/>
              <a:defRPr sz="6436" b="1"/>
            </a:lvl2pPr>
            <a:lvl3pPr marL="2953868" indent="0">
              <a:buNone/>
              <a:defRPr sz="5800" b="1"/>
            </a:lvl3pPr>
            <a:lvl4pPr marL="4430802" indent="0">
              <a:buNone/>
              <a:defRPr sz="5163" b="1"/>
            </a:lvl4pPr>
            <a:lvl5pPr marL="5907735" indent="0">
              <a:buNone/>
              <a:defRPr sz="5163" b="1"/>
            </a:lvl5pPr>
            <a:lvl6pPr marL="7384670" indent="0">
              <a:buNone/>
              <a:defRPr sz="5163" b="1"/>
            </a:lvl6pPr>
            <a:lvl7pPr marL="8861603" indent="0">
              <a:buNone/>
              <a:defRPr sz="5163" b="1"/>
            </a:lvl7pPr>
            <a:lvl8pPr marL="10338537" indent="0">
              <a:buNone/>
              <a:defRPr sz="5163" b="1"/>
            </a:lvl8pPr>
            <a:lvl9pPr marL="11815471" indent="0">
              <a:buNone/>
              <a:defRPr sz="51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13574341"/>
            <a:ext cx="13376810" cy="24661708"/>
          </a:xfrm>
        </p:spPr>
        <p:txBody>
          <a:bodyPr/>
          <a:lstStyle>
            <a:lvl1pPr>
              <a:defRPr sz="7780"/>
            </a:lvl1pPr>
            <a:lvl2pPr>
              <a:defRPr sz="6436"/>
            </a:lvl2pPr>
            <a:lvl3pPr>
              <a:defRPr sz="5800"/>
            </a:lvl3pPr>
            <a:lvl4pPr>
              <a:defRPr sz="5163"/>
            </a:lvl4pPr>
            <a:lvl5pPr>
              <a:defRPr sz="5163"/>
            </a:lvl5pPr>
            <a:lvl6pPr>
              <a:defRPr sz="5163"/>
            </a:lvl6pPr>
            <a:lvl7pPr>
              <a:defRPr sz="5163"/>
            </a:lvl7pPr>
            <a:lvl8pPr>
              <a:defRPr sz="5163"/>
            </a:lvl8pPr>
            <a:lvl9pPr>
              <a:defRPr sz="516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0" y="9581311"/>
            <a:ext cx="13382066" cy="3993034"/>
          </a:xfrm>
        </p:spPr>
        <p:txBody>
          <a:bodyPr anchor="b"/>
          <a:lstStyle>
            <a:lvl1pPr marL="0" indent="0">
              <a:buNone/>
              <a:defRPr sz="7780" b="1"/>
            </a:lvl1pPr>
            <a:lvl2pPr marL="1476934" indent="0">
              <a:buNone/>
              <a:defRPr sz="6436" b="1"/>
            </a:lvl2pPr>
            <a:lvl3pPr marL="2953868" indent="0">
              <a:buNone/>
              <a:defRPr sz="5800" b="1"/>
            </a:lvl3pPr>
            <a:lvl4pPr marL="4430802" indent="0">
              <a:buNone/>
              <a:defRPr sz="5163" b="1"/>
            </a:lvl4pPr>
            <a:lvl5pPr marL="5907735" indent="0">
              <a:buNone/>
              <a:defRPr sz="5163" b="1"/>
            </a:lvl5pPr>
            <a:lvl6pPr marL="7384670" indent="0">
              <a:buNone/>
              <a:defRPr sz="5163" b="1"/>
            </a:lvl6pPr>
            <a:lvl7pPr marL="8861603" indent="0">
              <a:buNone/>
              <a:defRPr sz="5163" b="1"/>
            </a:lvl7pPr>
            <a:lvl8pPr marL="10338537" indent="0">
              <a:buNone/>
              <a:defRPr sz="5163" b="1"/>
            </a:lvl8pPr>
            <a:lvl9pPr marL="11815471" indent="0">
              <a:buNone/>
              <a:defRPr sz="51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3574341"/>
            <a:ext cx="13382066" cy="24661708"/>
          </a:xfrm>
        </p:spPr>
        <p:txBody>
          <a:bodyPr/>
          <a:lstStyle>
            <a:lvl1pPr>
              <a:defRPr sz="7780"/>
            </a:lvl1pPr>
            <a:lvl2pPr>
              <a:defRPr sz="6436"/>
            </a:lvl2pPr>
            <a:lvl3pPr>
              <a:defRPr sz="5800"/>
            </a:lvl3pPr>
            <a:lvl4pPr>
              <a:defRPr sz="5163"/>
            </a:lvl4pPr>
            <a:lvl5pPr>
              <a:defRPr sz="5163"/>
            </a:lvl5pPr>
            <a:lvl6pPr>
              <a:defRPr sz="5163"/>
            </a:lvl6pPr>
            <a:lvl7pPr>
              <a:defRPr sz="5163"/>
            </a:lvl7pPr>
            <a:lvl8pPr>
              <a:defRPr sz="5163"/>
            </a:lvl8pPr>
            <a:lvl9pPr>
              <a:defRPr sz="516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2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13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33"/>
            <a:ext cx="9960336" cy="7252860"/>
          </a:xfrm>
        </p:spPr>
        <p:txBody>
          <a:bodyPr anchor="b"/>
          <a:lstStyle>
            <a:lvl1pPr algn="l">
              <a:defRPr sz="6436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70" y="1704226"/>
            <a:ext cx="16924685" cy="36531827"/>
          </a:xfrm>
        </p:spPr>
        <p:txBody>
          <a:bodyPr/>
          <a:lstStyle>
            <a:lvl1pPr>
              <a:defRPr sz="10326"/>
            </a:lvl1pPr>
            <a:lvl2pPr>
              <a:defRPr sz="9053"/>
            </a:lvl2pPr>
            <a:lvl3pPr>
              <a:defRPr sz="7780"/>
            </a:lvl3pPr>
            <a:lvl4pPr>
              <a:defRPr sz="6436"/>
            </a:lvl4pPr>
            <a:lvl5pPr>
              <a:defRPr sz="6436"/>
            </a:lvl5pPr>
            <a:lvl6pPr>
              <a:defRPr sz="6436"/>
            </a:lvl6pPr>
            <a:lvl7pPr>
              <a:defRPr sz="6436"/>
            </a:lvl7pPr>
            <a:lvl8pPr>
              <a:defRPr sz="6436"/>
            </a:lvl8pPr>
            <a:lvl9pPr>
              <a:defRPr sz="643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95"/>
            <a:ext cx="9960336" cy="29278966"/>
          </a:xfrm>
        </p:spPr>
        <p:txBody>
          <a:bodyPr/>
          <a:lstStyle>
            <a:lvl1pPr marL="0" indent="0">
              <a:buNone/>
              <a:defRPr sz="4527"/>
            </a:lvl1pPr>
            <a:lvl2pPr marL="1476934" indent="0">
              <a:buNone/>
              <a:defRPr sz="3890"/>
            </a:lvl2pPr>
            <a:lvl3pPr marL="2953868" indent="0">
              <a:buNone/>
              <a:defRPr sz="3254"/>
            </a:lvl3pPr>
            <a:lvl4pPr marL="4430802" indent="0">
              <a:buNone/>
              <a:defRPr sz="2900"/>
            </a:lvl4pPr>
            <a:lvl5pPr marL="5907735" indent="0">
              <a:buNone/>
              <a:defRPr sz="2900"/>
            </a:lvl5pPr>
            <a:lvl6pPr marL="7384670" indent="0">
              <a:buNone/>
              <a:defRPr sz="2900"/>
            </a:lvl6pPr>
            <a:lvl7pPr marL="8861603" indent="0">
              <a:buNone/>
              <a:defRPr sz="2900"/>
            </a:lvl7pPr>
            <a:lvl8pPr marL="10338537" indent="0">
              <a:buNone/>
              <a:defRPr sz="2900"/>
            </a:lvl8pPr>
            <a:lvl9pPr marL="11815471" indent="0">
              <a:buNone/>
              <a:defRPr sz="2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9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3" y="29962634"/>
            <a:ext cx="18165128" cy="3537258"/>
          </a:xfrm>
        </p:spPr>
        <p:txBody>
          <a:bodyPr anchor="b"/>
          <a:lstStyle>
            <a:lvl1pPr algn="l">
              <a:defRPr sz="6436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3" y="3824595"/>
            <a:ext cx="18165128" cy="25682258"/>
          </a:xfrm>
        </p:spPr>
        <p:txBody>
          <a:bodyPr/>
          <a:lstStyle>
            <a:lvl1pPr marL="0" indent="0">
              <a:buNone/>
              <a:defRPr sz="10326"/>
            </a:lvl1pPr>
            <a:lvl2pPr marL="1476934" indent="0">
              <a:buNone/>
              <a:defRPr sz="9053"/>
            </a:lvl2pPr>
            <a:lvl3pPr marL="2953868" indent="0">
              <a:buNone/>
              <a:defRPr sz="7780"/>
            </a:lvl3pPr>
            <a:lvl4pPr marL="4430802" indent="0">
              <a:buNone/>
              <a:defRPr sz="6436"/>
            </a:lvl4pPr>
            <a:lvl5pPr marL="5907735" indent="0">
              <a:buNone/>
              <a:defRPr sz="6436"/>
            </a:lvl5pPr>
            <a:lvl6pPr marL="7384670" indent="0">
              <a:buNone/>
              <a:defRPr sz="6436"/>
            </a:lvl6pPr>
            <a:lvl7pPr marL="8861603" indent="0">
              <a:buNone/>
              <a:defRPr sz="6436"/>
            </a:lvl7pPr>
            <a:lvl8pPr marL="10338537" indent="0">
              <a:buNone/>
              <a:defRPr sz="6436"/>
            </a:lvl8pPr>
            <a:lvl9pPr marL="11815471" indent="0">
              <a:buNone/>
              <a:defRPr sz="643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3" y="33499892"/>
            <a:ext cx="18165128" cy="5023493"/>
          </a:xfrm>
        </p:spPr>
        <p:txBody>
          <a:bodyPr/>
          <a:lstStyle>
            <a:lvl1pPr marL="0" indent="0">
              <a:buNone/>
              <a:defRPr sz="4527"/>
            </a:lvl1pPr>
            <a:lvl2pPr marL="1476934" indent="0">
              <a:buNone/>
              <a:defRPr sz="3890"/>
            </a:lvl2pPr>
            <a:lvl3pPr marL="2953868" indent="0">
              <a:buNone/>
              <a:defRPr sz="3254"/>
            </a:lvl3pPr>
            <a:lvl4pPr marL="4430802" indent="0">
              <a:buNone/>
              <a:defRPr sz="2900"/>
            </a:lvl4pPr>
            <a:lvl5pPr marL="5907735" indent="0">
              <a:buNone/>
              <a:defRPr sz="2900"/>
            </a:lvl5pPr>
            <a:lvl6pPr marL="7384670" indent="0">
              <a:buNone/>
              <a:defRPr sz="2900"/>
            </a:lvl6pPr>
            <a:lvl7pPr marL="8861603" indent="0">
              <a:buNone/>
              <a:defRPr sz="2900"/>
            </a:lvl7pPr>
            <a:lvl8pPr marL="10338537" indent="0">
              <a:buNone/>
              <a:defRPr sz="2900"/>
            </a:lvl8pPr>
            <a:lvl9pPr marL="11815471" indent="0">
              <a:buNone/>
              <a:defRPr sz="2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1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42"/>
            <a:ext cx="27247691" cy="7133961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58"/>
            <a:ext cx="27247691" cy="28248505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4" y="39672757"/>
            <a:ext cx="7064217" cy="2278904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3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3466F-E93E-824D-BFE3-65C47726113E}" type="datetimeFigureOut">
              <a:rPr lang="en-US" smtClean="0"/>
              <a:pPr/>
              <a:t>5/27/25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2" y="39672757"/>
            <a:ext cx="9587152" cy="2278904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3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7" y="39672757"/>
            <a:ext cx="7064217" cy="2278904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3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1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934" rtl="0" eaLnBrk="1" latinLnBrk="0" hangingPunct="1">
        <a:spcBef>
          <a:spcPct val="0"/>
        </a:spcBef>
        <a:buNone/>
        <a:defRPr sz="142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700" indent="-1107700" algn="l" defTabSz="1476934" rtl="0" eaLnBrk="1" latinLnBrk="0" hangingPunct="1">
        <a:spcBef>
          <a:spcPct val="20000"/>
        </a:spcBef>
        <a:buFont typeface="Arial"/>
        <a:buChar char="•"/>
        <a:defRPr sz="10326" kern="1200">
          <a:solidFill>
            <a:schemeClr val="tx1"/>
          </a:solidFill>
          <a:latin typeface="+mn-lt"/>
          <a:ea typeface="+mn-ea"/>
          <a:cs typeface="+mn-cs"/>
        </a:defRPr>
      </a:lvl1pPr>
      <a:lvl2pPr marL="2400018" indent="-923084" algn="l" defTabSz="1476934" rtl="0" eaLnBrk="1" latinLnBrk="0" hangingPunct="1">
        <a:spcBef>
          <a:spcPct val="20000"/>
        </a:spcBef>
        <a:buFont typeface="Arial"/>
        <a:buChar char="–"/>
        <a:defRPr sz="9053" kern="1200">
          <a:solidFill>
            <a:schemeClr val="tx1"/>
          </a:solidFill>
          <a:latin typeface="+mn-lt"/>
          <a:ea typeface="+mn-ea"/>
          <a:cs typeface="+mn-cs"/>
        </a:defRPr>
      </a:lvl2pPr>
      <a:lvl3pPr marL="3692334" indent="-738467" algn="l" defTabSz="1476934" rtl="0" eaLnBrk="1" latinLnBrk="0" hangingPunct="1">
        <a:spcBef>
          <a:spcPct val="20000"/>
        </a:spcBef>
        <a:buFont typeface="Arial"/>
        <a:buChar char="•"/>
        <a:defRPr sz="7780" kern="1200">
          <a:solidFill>
            <a:schemeClr val="tx1"/>
          </a:solidFill>
          <a:latin typeface="+mn-lt"/>
          <a:ea typeface="+mn-ea"/>
          <a:cs typeface="+mn-cs"/>
        </a:defRPr>
      </a:lvl3pPr>
      <a:lvl4pPr marL="5169268" indent="-738467" algn="l" defTabSz="1476934" rtl="0" eaLnBrk="1" latinLnBrk="0" hangingPunct="1">
        <a:spcBef>
          <a:spcPct val="20000"/>
        </a:spcBef>
        <a:buFont typeface="Arial"/>
        <a:buChar char="–"/>
        <a:defRPr sz="6436" kern="1200">
          <a:solidFill>
            <a:schemeClr val="tx1"/>
          </a:solidFill>
          <a:latin typeface="+mn-lt"/>
          <a:ea typeface="+mn-ea"/>
          <a:cs typeface="+mn-cs"/>
        </a:defRPr>
      </a:lvl4pPr>
      <a:lvl5pPr marL="6646202" indent="-738467" algn="l" defTabSz="1476934" rtl="0" eaLnBrk="1" latinLnBrk="0" hangingPunct="1">
        <a:spcBef>
          <a:spcPct val="20000"/>
        </a:spcBef>
        <a:buFont typeface="Arial"/>
        <a:buChar char="»"/>
        <a:defRPr sz="6436" kern="1200">
          <a:solidFill>
            <a:schemeClr val="tx1"/>
          </a:solidFill>
          <a:latin typeface="+mn-lt"/>
          <a:ea typeface="+mn-ea"/>
          <a:cs typeface="+mn-cs"/>
        </a:defRPr>
      </a:lvl5pPr>
      <a:lvl6pPr marL="8123137" indent="-738467" algn="l" defTabSz="1476934" rtl="0" eaLnBrk="1" latinLnBrk="0" hangingPunct="1">
        <a:spcBef>
          <a:spcPct val="20000"/>
        </a:spcBef>
        <a:buFont typeface="Arial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6pPr>
      <a:lvl7pPr marL="9600070" indent="-738467" algn="l" defTabSz="1476934" rtl="0" eaLnBrk="1" latinLnBrk="0" hangingPunct="1">
        <a:spcBef>
          <a:spcPct val="20000"/>
        </a:spcBef>
        <a:buFont typeface="Arial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7pPr>
      <a:lvl8pPr marL="11077004" indent="-738467" algn="l" defTabSz="1476934" rtl="0" eaLnBrk="1" latinLnBrk="0" hangingPunct="1">
        <a:spcBef>
          <a:spcPct val="20000"/>
        </a:spcBef>
        <a:buFont typeface="Arial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8pPr>
      <a:lvl9pPr marL="12553938" indent="-738467" algn="l" defTabSz="1476934" rtl="0" eaLnBrk="1" latinLnBrk="0" hangingPunct="1">
        <a:spcBef>
          <a:spcPct val="20000"/>
        </a:spcBef>
        <a:buFont typeface="Arial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693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934" algn="l" defTabSz="147693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3868" algn="l" defTabSz="147693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30802" algn="l" defTabSz="147693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7735" algn="l" defTabSz="147693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4670" algn="l" defTabSz="147693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61603" algn="l" defTabSz="147693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8537" algn="l" defTabSz="147693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15471" algn="l" defTabSz="147693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white rectangle with a purple line&#10;&#10;AI-generated content may be incorrect.">
            <a:extLst>
              <a:ext uri="{FF2B5EF4-FFF2-40B4-BE49-F238E27FC236}">
                <a16:creationId xmlns:a16="http://schemas.microsoft.com/office/drawing/2014/main" id="{305CADD1-DF67-B652-4D47-E8E651760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02" y="0"/>
            <a:ext cx="30325615" cy="8499865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4B228311-7667-678F-5877-0D9DA6531F21}"/>
              </a:ext>
            </a:extLst>
          </p:cNvPr>
          <p:cNvSpPr/>
          <p:nvPr/>
        </p:nvSpPr>
        <p:spPr>
          <a:xfrm>
            <a:off x="1210" y="40284000"/>
            <a:ext cx="30275999" cy="2520000"/>
          </a:xfrm>
          <a:prstGeom prst="rect">
            <a:avLst/>
          </a:prstGeom>
          <a:solidFill>
            <a:srgbClr val="284B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68134F7-69D9-392C-373A-BD10BA78199C}"/>
              </a:ext>
            </a:extLst>
          </p:cNvPr>
          <p:cNvSpPr txBox="1"/>
          <p:nvPr/>
        </p:nvSpPr>
        <p:spPr>
          <a:xfrm>
            <a:off x="647999" y="9275196"/>
            <a:ext cx="14148000" cy="8017579"/>
          </a:xfrm>
          <a:prstGeom prst="rect">
            <a:avLst/>
          </a:prstGeom>
          <a:noFill/>
          <a:effectLst/>
        </p:spPr>
        <p:txBody>
          <a:bodyPr wrap="square" lIns="0" tIns="0" rIns="0" bIns="0" numCol="1" spcCol="720000" rtlCol="0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4200" b="1" dirty="0">
                <a:solidFill>
                  <a:srgbClr val="79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Heading</a:t>
            </a:r>
          </a:p>
          <a:p>
            <a:pPr>
              <a:spcAft>
                <a:spcPts val="600"/>
              </a:spcAft>
              <a:tabLst>
                <a:tab pos="16931949" algn="l"/>
              </a:tabLst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Udamendi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magnihicius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officaerate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blacepta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faccust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Cerovidis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iendion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Harchiliam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simposa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reperuptate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audandit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pa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susda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evelectio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prem.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vendic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mporectum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rem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eaquatiur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molupiendis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et am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veliquiatem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volorib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nullor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2400"/>
              </a:spcBef>
              <a:spcAft>
                <a:spcPts val="1200"/>
              </a:spcAft>
            </a:pPr>
            <a:r>
              <a:rPr lang="en-GB" sz="4200" b="1" dirty="0">
                <a:solidFill>
                  <a:srgbClr val="79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Heading</a:t>
            </a:r>
          </a:p>
          <a:p>
            <a:pPr>
              <a:spcAft>
                <a:spcPts val="600"/>
              </a:spcAft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Udamendi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magnihicius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officaerate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blacepta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faccust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Cerovidis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iendion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Harchiliam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simposa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reperuptate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audandit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pa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susda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evelectio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prem.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vendic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mporectum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rem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eaquatiur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molupiendis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et am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veliquiatem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volorib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nullor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4D56753-ADD7-63FF-6252-9E4963A7E3BC}"/>
              </a:ext>
            </a:extLst>
          </p:cNvPr>
          <p:cNvSpPr txBox="1"/>
          <p:nvPr/>
        </p:nvSpPr>
        <p:spPr>
          <a:xfrm>
            <a:off x="1096046" y="2283757"/>
            <a:ext cx="21350372" cy="28469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</a:t>
            </a:r>
            <a:r>
              <a:rPr lang="en-GB" alt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 Name</a:t>
            </a:r>
            <a:r>
              <a:rPr lang="en-GB" alt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 Name</a:t>
            </a:r>
            <a:r>
              <a:rPr lang="en-GB" alt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Bef>
                <a:spcPts val="600"/>
              </a:spcBef>
            </a:pPr>
            <a:r>
              <a:rPr lang="en-GB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Affiliation; (2) Affiliation; (3) Affiliation; (*) correspondence email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CF759D44-4810-3BE1-93E6-97AACBEFC44D}"/>
              </a:ext>
            </a:extLst>
          </p:cNvPr>
          <p:cNvPicPr>
            <a:picLocks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084769" y="31155391"/>
            <a:ext cx="432000" cy="4320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1A3589FB-935C-D41A-70F2-375A39E5AD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4160" y="40870760"/>
            <a:ext cx="28976320" cy="128524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CC6E632F-EA39-A4CA-4C00-E1154941E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85" y="17917349"/>
            <a:ext cx="14165043" cy="9443362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745E6311-22EC-43C4-726F-6C05066C9951}"/>
              </a:ext>
            </a:extLst>
          </p:cNvPr>
          <p:cNvSpPr txBox="1"/>
          <p:nvPr/>
        </p:nvSpPr>
        <p:spPr>
          <a:xfrm>
            <a:off x="644160" y="27360711"/>
            <a:ext cx="14165042" cy="1151254"/>
          </a:xfrm>
          <a:prstGeom prst="rect">
            <a:avLst/>
          </a:prstGeom>
          <a:noFill/>
        </p:spPr>
        <p:txBody>
          <a:bodyPr wrap="square" lIns="0" tIns="180000" rIns="0" bIns="0" rtlCol="0">
            <a:sp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climatology of total aerosol OD at 550 nm in the operational model OPER, based on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Tegen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(1997) and the new MACC climatology.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03EAF13-EAA1-7FFE-BC01-5316179D8F65}"/>
              </a:ext>
            </a:extLst>
          </p:cNvPr>
          <p:cNvSpPr txBox="1"/>
          <p:nvPr/>
        </p:nvSpPr>
        <p:spPr>
          <a:xfrm>
            <a:off x="644160" y="28806093"/>
            <a:ext cx="14165044" cy="3816429"/>
          </a:xfrm>
          <a:prstGeom prst="rect">
            <a:avLst/>
          </a:prstGeom>
          <a:noFill/>
          <a:effectLst/>
        </p:spPr>
        <p:txBody>
          <a:bodyPr wrap="square" lIns="0" tIns="0" rIns="0" bIns="0" numCol="1" spcCol="720000" rtlCol="0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4200" b="1" dirty="0">
                <a:solidFill>
                  <a:srgbClr val="79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Heading</a:t>
            </a:r>
          </a:p>
          <a:p>
            <a:pPr>
              <a:spcAft>
                <a:spcPts val="600"/>
              </a:spcAft>
              <a:tabLst>
                <a:tab pos="16931949" algn="l"/>
              </a:tabLst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Udamendi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magnihicius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officaerate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blacepta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faccust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Cerovidis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iendion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Harchiliam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simposa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reperuptate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audandit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pa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susda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evelectio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prem.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vendic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mporectum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rem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eaquatiur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molupiendis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et am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veliquiatem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volorib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nullor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143FC6C-542C-6B3C-117A-1F7A74B76541}"/>
              </a:ext>
            </a:extLst>
          </p:cNvPr>
          <p:cNvSpPr txBox="1"/>
          <p:nvPr/>
        </p:nvSpPr>
        <p:spPr>
          <a:xfrm>
            <a:off x="15462250" y="9275196"/>
            <a:ext cx="14147477" cy="3816429"/>
          </a:xfrm>
          <a:prstGeom prst="rect">
            <a:avLst/>
          </a:prstGeom>
          <a:noFill/>
          <a:effectLst/>
        </p:spPr>
        <p:txBody>
          <a:bodyPr wrap="square" lIns="0" tIns="0" rIns="0" bIns="0" numCol="1" spcCol="720000" rtlCol="0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4200" b="1" dirty="0">
                <a:solidFill>
                  <a:srgbClr val="79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Heading</a:t>
            </a:r>
          </a:p>
          <a:p>
            <a:pPr>
              <a:spcAft>
                <a:spcPts val="600"/>
              </a:spcAft>
              <a:tabLst>
                <a:tab pos="16931949" algn="l"/>
              </a:tabLst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Udamendi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magnihicius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officaerate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blacepta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faccust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Cerovidis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iendion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Harchiliam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simposa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reperuptate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audandit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pa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susda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evelectio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prem.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vendic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mporectum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rem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eaquatiur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molupiendis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et am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veliquiatem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volorib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nullor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35ED136-927E-0525-618B-9B093BBBDADF}"/>
              </a:ext>
            </a:extLst>
          </p:cNvPr>
          <p:cNvSpPr txBox="1"/>
          <p:nvPr/>
        </p:nvSpPr>
        <p:spPr>
          <a:xfrm>
            <a:off x="15466009" y="24327577"/>
            <a:ext cx="14143718" cy="8017579"/>
          </a:xfrm>
          <a:prstGeom prst="rect">
            <a:avLst/>
          </a:prstGeom>
          <a:noFill/>
          <a:effectLst/>
        </p:spPr>
        <p:txBody>
          <a:bodyPr wrap="square" lIns="0" tIns="0" rIns="0" bIns="0" numCol="1" spcCol="720000" rtlCol="0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4200" b="1" dirty="0">
                <a:solidFill>
                  <a:srgbClr val="79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Heading</a:t>
            </a:r>
          </a:p>
          <a:p>
            <a:pPr>
              <a:spcAft>
                <a:spcPts val="600"/>
              </a:spcAft>
              <a:tabLst>
                <a:tab pos="16931949" algn="l"/>
              </a:tabLst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Udamendi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magnihicius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officaerate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blacepta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faccust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Cerovidis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iendion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Harchiliam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simposa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reperuptate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audandit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pa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susda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evelectio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prem.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vendic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mporectum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rem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eaquatiur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molupiendis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et am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veliquiatem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volorib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nullor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4200" b="1" dirty="0">
                <a:solidFill>
                  <a:srgbClr val="79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Heading</a:t>
            </a:r>
          </a:p>
          <a:p>
            <a:pPr>
              <a:spcAft>
                <a:spcPts val="600"/>
              </a:spcAft>
              <a:tabLst>
                <a:tab pos="16931949" algn="l"/>
              </a:tabLst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Udamendi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magnihicius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officaerate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blacepta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faccust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Cerovidis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iendion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Harchiliam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simposa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reperuptate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audandit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pa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susda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evelectio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prem.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vendic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oditate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mporectum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rem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eaquatiur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molupiendis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et am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veliquiatem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volorib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eribus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nullor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3687766D-C659-4B32-7037-7A99FB0AE9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7583" y="13494282"/>
            <a:ext cx="14132144" cy="9421429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EF0DCD76-B526-6697-36C2-2028F6350DE0}"/>
              </a:ext>
            </a:extLst>
          </p:cNvPr>
          <p:cNvSpPr txBox="1"/>
          <p:nvPr/>
        </p:nvSpPr>
        <p:spPr>
          <a:xfrm>
            <a:off x="15462000" y="22915711"/>
            <a:ext cx="14166000" cy="1151254"/>
          </a:xfrm>
          <a:prstGeom prst="rect">
            <a:avLst/>
          </a:prstGeom>
          <a:noFill/>
        </p:spPr>
        <p:txBody>
          <a:bodyPr wrap="square" lIns="0" tIns="180000" rIns="0" bIns="0" rtlCol="0">
            <a:sp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climatology of total aerosol OD at 550 nm in the operational model OPER, based on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Tegen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(1997) and the new MACC climatology.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F804DE-1B73-D3B0-792A-04BF79DD3CCF}"/>
              </a:ext>
            </a:extLst>
          </p:cNvPr>
          <p:cNvSpPr/>
          <p:nvPr/>
        </p:nvSpPr>
        <p:spPr>
          <a:xfrm>
            <a:off x="1096046" y="6465842"/>
            <a:ext cx="3240360" cy="161455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sz="3200" dirty="0"/>
              <a:t>CONTRACTOR </a:t>
            </a:r>
          </a:p>
          <a:p>
            <a:pPr algn="ctr"/>
            <a:r>
              <a:rPr lang="en-DE" sz="3200" dirty="0"/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60BB5F-A7FC-E871-055E-66460F827D81}"/>
              </a:ext>
            </a:extLst>
          </p:cNvPr>
          <p:cNvSpPr/>
          <p:nvPr/>
        </p:nvSpPr>
        <p:spPr>
          <a:xfrm>
            <a:off x="4948474" y="6644421"/>
            <a:ext cx="2737441" cy="136397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sz="2400" dirty="0"/>
              <a:t>SUB CONTRACTOR </a:t>
            </a:r>
          </a:p>
          <a:p>
            <a:pPr algn="ctr"/>
            <a:r>
              <a:rPr lang="en-DE" sz="2400" dirty="0"/>
              <a:t>LOGO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12F92B-A32A-58CE-0429-EDC200194C9C}"/>
              </a:ext>
            </a:extLst>
          </p:cNvPr>
          <p:cNvSpPr/>
          <p:nvPr/>
        </p:nvSpPr>
        <p:spPr>
          <a:xfrm>
            <a:off x="8044818" y="6644421"/>
            <a:ext cx="2737441" cy="136397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sz="2400"/>
              <a:t>SUB CONTRACTOR </a:t>
            </a:r>
            <a:endParaRPr lang="en-DE" sz="2400" dirty="0"/>
          </a:p>
          <a:p>
            <a:pPr algn="ctr"/>
            <a:r>
              <a:rPr lang="en-DE" sz="240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0406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7e8921-b875-4fb2-904f-09a4c960fc30" xsi:nil="true"/>
    <lcf76f155ced4ddcb4097134ff3c332f xmlns="e63d3416-f40c-4310-ad31-755db5b11759">
      <Terms xmlns="http://schemas.microsoft.com/office/infopath/2007/PartnerControls"/>
    </lcf76f155ced4ddcb4097134ff3c332f>
    <_dlc_DocId xmlns="757e8921-b875-4fb2-904f-09a4c960fc30">CMMYVHDVDNAS-2065984920-7145</_dlc_DocId>
    <_dlc_DocIdUrl xmlns="757e8921-b875-4fb2-904f-09a4c960fc30">
      <Url>https://ecmwf.sharepoint.com/sites/CommunicationsDocumentLibrary/_layouts/15/DocIdRedir.aspx?ID=CMMYVHDVDNAS-2065984920-7145</Url>
      <Description>CMMYVHDVDNAS-2065984920-7145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3E4E0835BAE4E977CEA1FDBB849B6" ma:contentTypeVersion="14" ma:contentTypeDescription="Create a new document." ma:contentTypeScope="" ma:versionID="3a4d109c274eff69d9c3336f5ff57538">
  <xsd:schema xmlns:xsd="http://www.w3.org/2001/XMLSchema" xmlns:xs="http://www.w3.org/2001/XMLSchema" xmlns:p="http://schemas.microsoft.com/office/2006/metadata/properties" xmlns:ns2="e63d3416-f40c-4310-ad31-755db5b11759" xmlns:ns3="757e8921-b875-4fb2-904f-09a4c960fc30" targetNamespace="http://schemas.microsoft.com/office/2006/metadata/properties" ma:root="true" ma:fieldsID="def72fa6f3cd1ea08729c5b4af310b21" ns2:_="" ns3:_="">
    <xsd:import namespace="e63d3416-f40c-4310-ad31-755db5b11759"/>
    <xsd:import namespace="757e8921-b875-4fb2-904f-09a4c960f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d3416-f40c-4310-ad31-755db5b11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4cf7ce8-6a73-4870-b03b-717f0b586e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e8921-b875-4fb2-904f-09a4c960fc3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ca90cff-aefa-4357-95fb-1330718d0878}" ma:internalName="TaxCatchAll" ma:showField="CatchAllData" ma:web="757e8921-b875-4fb2-904f-09a4c960f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6DD3CB-E4D6-492C-9D76-B8CA0854F9A3}">
  <ds:schemaRefs>
    <ds:schemaRef ds:uri="3b715c95-b911-42b3-8126-9e6d7eb3f0dc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4da5c7c-42ce-4f97-8e89-5ab6a0675279"/>
  </ds:schemaRefs>
</ds:datastoreItem>
</file>

<file path=customXml/itemProps2.xml><?xml version="1.0" encoding="utf-8"?>
<ds:datastoreItem xmlns:ds="http://schemas.openxmlformats.org/officeDocument/2006/customXml" ds:itemID="{E6C138AC-024F-4FAD-999A-7DF07E67FAC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D09A4C3-C76A-4B82-8938-19F24A5043CB}"/>
</file>

<file path=customXml/itemProps4.xml><?xml version="1.0" encoding="utf-8"?>
<ds:datastoreItem xmlns:ds="http://schemas.openxmlformats.org/officeDocument/2006/customXml" ds:itemID="{D95BA1C2-0DE8-4D5B-A029-5260C65137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5963</TotalTime>
  <Words>692</Words>
  <Application>Microsoft Macintosh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Maria Corrêa Mendes</cp:lastModifiedBy>
  <cp:revision>337</cp:revision>
  <cp:lastPrinted>2015-04-08T16:33:21Z</cp:lastPrinted>
  <dcterms:created xsi:type="dcterms:W3CDTF">2015-07-24T09:00:20Z</dcterms:created>
  <dcterms:modified xsi:type="dcterms:W3CDTF">2025-05-27T13:35:28Z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0x0101003273E4E0835BAE4E977CEA1FDBB849B6</vt:lpwstr>
  </property>
  <property fmtid="{D5CDD505-2E9C-101B-9397-08002B2CF9AE}" pid="3" name="Order">
    <vt:r8>2269000</vt:r8>
  </property>
  <property fmtid="{D5CDD505-2E9C-101B-9397-08002B2CF9AE}" pid="4" name="_dlc_DocIdItemGuid">
    <vt:lpwstr>1fb705e9-67d0-43c2-b055-89c9e30e8449</vt:lpwstr>
  </property>
</Properties>
</file>