
<file path=[Content_Types].xml><?xml version="1.0" encoding="utf-8"?>
<Types xmlns="http://schemas.openxmlformats.org/package/2006/content-types">
  <Default Extension="emf" ContentType="image/x-emf"/>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5"/>
  </p:notesMasterIdLst>
  <p:sldIdLst>
    <p:sldId id="256" r:id="rId2"/>
    <p:sldId id="258" r:id="rId3"/>
    <p:sldId id="259" r:id="rId4"/>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4B6B"/>
    <a:srgbClr val="36004F"/>
    <a:srgbClr val="2C0444"/>
    <a:srgbClr val="2E0547"/>
    <a:srgbClr val="7470AC"/>
    <a:srgbClr val="343043"/>
    <a:srgbClr val="464C5E"/>
    <a:srgbClr val="6359A1"/>
    <a:srgbClr val="2B2A2F"/>
    <a:srgbClr val="C595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0"/>
    <p:restoredTop sz="94750"/>
  </p:normalViewPr>
  <p:slideViewPr>
    <p:cSldViewPr snapToGrid="0">
      <p:cViewPr>
        <p:scale>
          <a:sx n="88" d="100"/>
          <a:sy n="88" d="100"/>
        </p:scale>
        <p:origin x="377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23DC14-E811-7941-A671-36CDC8F79BE1}" type="datetimeFigureOut">
              <a:rPr lang="en-DE" smtClean="0"/>
              <a:t>27.05.25</a:t>
            </a:fld>
            <a:endParaRPr lang="en-DE"/>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F27674-1A0F-3649-9BCE-B812871DFC49}" type="slidenum">
              <a:rPr lang="en-DE" smtClean="0"/>
              <a:t>‹#›</a:t>
            </a:fld>
            <a:endParaRPr lang="en-DE"/>
          </a:p>
        </p:txBody>
      </p:sp>
    </p:spTree>
    <p:extLst>
      <p:ext uri="{BB962C8B-B14F-4D97-AF65-F5344CB8AC3E}">
        <p14:creationId xmlns:p14="http://schemas.microsoft.com/office/powerpoint/2010/main" val="3344332467"/>
      </p:ext>
    </p:extLst>
  </p:cSld>
  <p:clrMap bg1="lt1" tx1="dk1" bg2="lt2" tx2="dk2" accent1="accent1" accent2="accent2" accent3="accent3" accent4="accent4" accent5="accent5" accent6="accent6" hlink="hlink" folHlink="folHlink"/>
  <p:notesStyle>
    <a:lvl1pPr marL="0" algn="l" defTabSz="839876" rtl="0" eaLnBrk="1" latinLnBrk="0" hangingPunct="1">
      <a:defRPr sz="1102" kern="1200">
        <a:solidFill>
          <a:schemeClr val="tx1"/>
        </a:solidFill>
        <a:latin typeface="+mn-lt"/>
        <a:ea typeface="+mn-ea"/>
        <a:cs typeface="+mn-cs"/>
      </a:defRPr>
    </a:lvl1pPr>
    <a:lvl2pPr marL="419938" algn="l" defTabSz="839876" rtl="0" eaLnBrk="1" latinLnBrk="0" hangingPunct="1">
      <a:defRPr sz="1102" kern="1200">
        <a:solidFill>
          <a:schemeClr val="tx1"/>
        </a:solidFill>
        <a:latin typeface="+mn-lt"/>
        <a:ea typeface="+mn-ea"/>
        <a:cs typeface="+mn-cs"/>
      </a:defRPr>
    </a:lvl2pPr>
    <a:lvl3pPr marL="839876" algn="l" defTabSz="839876" rtl="0" eaLnBrk="1" latinLnBrk="0" hangingPunct="1">
      <a:defRPr sz="1102" kern="1200">
        <a:solidFill>
          <a:schemeClr val="tx1"/>
        </a:solidFill>
        <a:latin typeface="+mn-lt"/>
        <a:ea typeface="+mn-ea"/>
        <a:cs typeface="+mn-cs"/>
      </a:defRPr>
    </a:lvl3pPr>
    <a:lvl4pPr marL="1259815" algn="l" defTabSz="839876" rtl="0" eaLnBrk="1" latinLnBrk="0" hangingPunct="1">
      <a:defRPr sz="1102" kern="1200">
        <a:solidFill>
          <a:schemeClr val="tx1"/>
        </a:solidFill>
        <a:latin typeface="+mn-lt"/>
        <a:ea typeface="+mn-ea"/>
        <a:cs typeface="+mn-cs"/>
      </a:defRPr>
    </a:lvl4pPr>
    <a:lvl5pPr marL="1679753" algn="l" defTabSz="839876" rtl="0" eaLnBrk="1" latinLnBrk="0" hangingPunct="1">
      <a:defRPr sz="1102" kern="1200">
        <a:solidFill>
          <a:schemeClr val="tx1"/>
        </a:solidFill>
        <a:latin typeface="+mn-lt"/>
        <a:ea typeface="+mn-ea"/>
        <a:cs typeface="+mn-cs"/>
      </a:defRPr>
    </a:lvl5pPr>
    <a:lvl6pPr marL="2099691" algn="l" defTabSz="839876" rtl="0" eaLnBrk="1" latinLnBrk="0" hangingPunct="1">
      <a:defRPr sz="1102" kern="1200">
        <a:solidFill>
          <a:schemeClr val="tx1"/>
        </a:solidFill>
        <a:latin typeface="+mn-lt"/>
        <a:ea typeface="+mn-ea"/>
        <a:cs typeface="+mn-cs"/>
      </a:defRPr>
    </a:lvl6pPr>
    <a:lvl7pPr marL="2519629" algn="l" defTabSz="839876" rtl="0" eaLnBrk="1" latinLnBrk="0" hangingPunct="1">
      <a:defRPr sz="1102" kern="1200">
        <a:solidFill>
          <a:schemeClr val="tx1"/>
        </a:solidFill>
        <a:latin typeface="+mn-lt"/>
        <a:ea typeface="+mn-ea"/>
        <a:cs typeface="+mn-cs"/>
      </a:defRPr>
    </a:lvl7pPr>
    <a:lvl8pPr marL="2939567" algn="l" defTabSz="839876" rtl="0" eaLnBrk="1" latinLnBrk="0" hangingPunct="1">
      <a:defRPr sz="1102" kern="1200">
        <a:solidFill>
          <a:schemeClr val="tx1"/>
        </a:solidFill>
        <a:latin typeface="+mn-lt"/>
        <a:ea typeface="+mn-ea"/>
        <a:cs typeface="+mn-cs"/>
      </a:defRPr>
    </a:lvl8pPr>
    <a:lvl9pPr marL="3359506" algn="l" defTabSz="839876" rtl="0" eaLnBrk="1" latinLnBrk="0" hangingPunct="1">
      <a:defRPr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73F27674-1A0F-3649-9BCE-B812871DFC49}" type="slidenum">
              <a:rPr lang="en-DE" smtClean="0"/>
              <a:t>1</a:t>
            </a:fld>
            <a:endParaRPr lang="en-DE"/>
          </a:p>
        </p:txBody>
      </p:sp>
    </p:spTree>
    <p:extLst>
      <p:ext uri="{BB962C8B-B14F-4D97-AF65-F5344CB8AC3E}">
        <p14:creationId xmlns:p14="http://schemas.microsoft.com/office/powerpoint/2010/main" val="3798865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F9F71-0D75-A3A0-6EF4-1C229664D1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2FB122-4A28-1C74-76DA-22F886444E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DF144A-562D-C006-A59D-A4361EB653DD}"/>
              </a:ext>
            </a:extLst>
          </p:cNvPr>
          <p:cNvSpPr>
            <a:spLocks noGrp="1"/>
          </p:cNvSpPr>
          <p:nvPr>
            <p:ph type="body" idx="1"/>
          </p:nvPr>
        </p:nvSpPr>
        <p:spPr/>
        <p:txBody>
          <a:bodyPr/>
          <a:lstStyle/>
          <a:p>
            <a:endParaRPr lang="en-DE" dirty="0"/>
          </a:p>
        </p:txBody>
      </p:sp>
      <p:sp>
        <p:nvSpPr>
          <p:cNvPr id="4" name="Slide Number Placeholder 3">
            <a:extLst>
              <a:ext uri="{FF2B5EF4-FFF2-40B4-BE49-F238E27FC236}">
                <a16:creationId xmlns:a16="http://schemas.microsoft.com/office/drawing/2014/main" id="{C6801F75-CD1A-2013-C186-A5E62151D4A1}"/>
              </a:ext>
            </a:extLst>
          </p:cNvPr>
          <p:cNvSpPr>
            <a:spLocks noGrp="1"/>
          </p:cNvSpPr>
          <p:nvPr>
            <p:ph type="sldNum" sz="quarter" idx="5"/>
          </p:nvPr>
        </p:nvSpPr>
        <p:spPr/>
        <p:txBody>
          <a:bodyPr/>
          <a:lstStyle/>
          <a:p>
            <a:fld id="{73F27674-1A0F-3649-9BCE-B812871DFC49}" type="slidenum">
              <a:rPr lang="en-DE" smtClean="0"/>
              <a:t>2</a:t>
            </a:fld>
            <a:endParaRPr lang="en-DE"/>
          </a:p>
        </p:txBody>
      </p:sp>
    </p:spTree>
    <p:extLst>
      <p:ext uri="{BB962C8B-B14F-4D97-AF65-F5344CB8AC3E}">
        <p14:creationId xmlns:p14="http://schemas.microsoft.com/office/powerpoint/2010/main" val="826609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72F30-5EC0-CD98-F5F9-1E53DA3484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F2C8C5-8697-7959-6E09-EE21026149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3C4203-E3E6-3B27-8737-86CC609B1E48}"/>
              </a:ext>
            </a:extLst>
          </p:cNvPr>
          <p:cNvSpPr>
            <a:spLocks noGrp="1"/>
          </p:cNvSpPr>
          <p:nvPr>
            <p:ph type="body" idx="1"/>
          </p:nvPr>
        </p:nvSpPr>
        <p:spPr/>
        <p:txBody>
          <a:bodyPr/>
          <a:lstStyle/>
          <a:p>
            <a:endParaRPr lang="en-DE" dirty="0"/>
          </a:p>
        </p:txBody>
      </p:sp>
      <p:sp>
        <p:nvSpPr>
          <p:cNvPr id="4" name="Slide Number Placeholder 3">
            <a:extLst>
              <a:ext uri="{FF2B5EF4-FFF2-40B4-BE49-F238E27FC236}">
                <a16:creationId xmlns:a16="http://schemas.microsoft.com/office/drawing/2014/main" id="{94594558-03A1-99E3-025B-2C179555F811}"/>
              </a:ext>
            </a:extLst>
          </p:cNvPr>
          <p:cNvSpPr>
            <a:spLocks noGrp="1"/>
          </p:cNvSpPr>
          <p:nvPr>
            <p:ph type="sldNum" sz="quarter" idx="5"/>
          </p:nvPr>
        </p:nvSpPr>
        <p:spPr/>
        <p:txBody>
          <a:bodyPr/>
          <a:lstStyle/>
          <a:p>
            <a:fld id="{73F27674-1A0F-3649-9BCE-B812871DFC49}" type="slidenum">
              <a:rPr lang="en-DE" smtClean="0"/>
              <a:t>3</a:t>
            </a:fld>
            <a:endParaRPr lang="en-DE"/>
          </a:p>
        </p:txBody>
      </p:sp>
    </p:spTree>
    <p:extLst>
      <p:ext uri="{BB962C8B-B14F-4D97-AF65-F5344CB8AC3E}">
        <p14:creationId xmlns:p14="http://schemas.microsoft.com/office/powerpoint/2010/main" val="1122338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FEA6ECD-0497-D645-A17C-F39FF0758BA6}" type="datetimeFigureOut">
              <a:rPr lang="en-DE" smtClean="0"/>
              <a:t>27.05.25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139597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FEA6ECD-0497-D645-A17C-F39FF0758BA6}" type="datetimeFigureOut">
              <a:rPr lang="en-DE" smtClean="0"/>
              <a:t>27.05.25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14715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FEA6ECD-0497-D645-A17C-F39FF0758BA6}" type="datetimeFigureOut">
              <a:rPr lang="en-DE" smtClean="0"/>
              <a:t>27.05.25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356292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FEA6ECD-0497-D645-A17C-F39FF0758BA6}" type="datetimeFigureOut">
              <a:rPr lang="en-DE" smtClean="0"/>
              <a:t>27.05.25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679336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FEA6ECD-0497-D645-A17C-F39FF0758BA6}" type="datetimeFigureOut">
              <a:rPr lang="en-DE" smtClean="0"/>
              <a:t>27.05.25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154984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FEA6ECD-0497-D645-A17C-F39FF0758BA6}" type="datetimeFigureOut">
              <a:rPr lang="en-DE" smtClean="0"/>
              <a:t>27.05.25</a:t>
            </a:fld>
            <a:endParaRPr lang="en-DE"/>
          </a:p>
        </p:txBody>
      </p:sp>
      <p:sp>
        <p:nvSpPr>
          <p:cNvPr id="6" name="Footer Placeholder 5"/>
          <p:cNvSpPr>
            <a:spLocks noGrp="1"/>
          </p:cNvSpPr>
          <p:nvPr>
            <p:ph type="ftr" sz="quarter" idx="11"/>
          </p:nvPr>
        </p:nvSpPr>
        <p:spPr/>
        <p:txBody>
          <a:bodyPr/>
          <a:lstStyle/>
          <a:p>
            <a:endParaRPr lang="en-DE"/>
          </a:p>
        </p:txBody>
      </p:sp>
      <p:sp>
        <p:nvSpPr>
          <p:cNvPr id="7" name="Slide Number Placeholder 6"/>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3574735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FEA6ECD-0497-D645-A17C-F39FF0758BA6}" type="datetimeFigureOut">
              <a:rPr lang="en-DE" smtClean="0"/>
              <a:t>27.05.25</a:t>
            </a:fld>
            <a:endParaRPr lang="en-DE"/>
          </a:p>
        </p:txBody>
      </p:sp>
      <p:sp>
        <p:nvSpPr>
          <p:cNvPr id="8" name="Footer Placeholder 7"/>
          <p:cNvSpPr>
            <a:spLocks noGrp="1"/>
          </p:cNvSpPr>
          <p:nvPr>
            <p:ph type="ftr" sz="quarter" idx="11"/>
          </p:nvPr>
        </p:nvSpPr>
        <p:spPr/>
        <p:txBody>
          <a:bodyPr/>
          <a:lstStyle/>
          <a:p>
            <a:endParaRPr lang="en-DE"/>
          </a:p>
        </p:txBody>
      </p:sp>
      <p:sp>
        <p:nvSpPr>
          <p:cNvPr id="9" name="Slide Number Placeholder 8"/>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136031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FEA6ECD-0497-D645-A17C-F39FF0758BA6}" type="datetimeFigureOut">
              <a:rPr lang="en-DE" smtClean="0"/>
              <a:t>27.05.25</a:t>
            </a:fld>
            <a:endParaRPr lang="en-DE"/>
          </a:p>
        </p:txBody>
      </p:sp>
      <p:sp>
        <p:nvSpPr>
          <p:cNvPr id="4" name="Footer Placeholder 3"/>
          <p:cNvSpPr>
            <a:spLocks noGrp="1"/>
          </p:cNvSpPr>
          <p:nvPr>
            <p:ph type="ftr" sz="quarter" idx="11"/>
          </p:nvPr>
        </p:nvSpPr>
        <p:spPr/>
        <p:txBody>
          <a:bodyPr/>
          <a:lstStyle/>
          <a:p>
            <a:endParaRPr lang="en-DE"/>
          </a:p>
        </p:txBody>
      </p:sp>
      <p:sp>
        <p:nvSpPr>
          <p:cNvPr id="5" name="Slide Number Placeholder 4"/>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356364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A6ECD-0497-D645-A17C-F39FF0758BA6}" type="datetimeFigureOut">
              <a:rPr lang="en-DE" smtClean="0"/>
              <a:t>27.05.25</a:t>
            </a:fld>
            <a:endParaRPr lang="en-DE"/>
          </a:p>
        </p:txBody>
      </p:sp>
      <p:sp>
        <p:nvSpPr>
          <p:cNvPr id="3" name="Footer Placeholder 2"/>
          <p:cNvSpPr>
            <a:spLocks noGrp="1"/>
          </p:cNvSpPr>
          <p:nvPr>
            <p:ph type="ftr" sz="quarter" idx="11"/>
          </p:nvPr>
        </p:nvSpPr>
        <p:spPr/>
        <p:txBody>
          <a:bodyPr/>
          <a:lstStyle/>
          <a:p>
            <a:endParaRPr lang="en-DE"/>
          </a:p>
        </p:txBody>
      </p:sp>
      <p:sp>
        <p:nvSpPr>
          <p:cNvPr id="4" name="Slide Number Placeholder 3"/>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182368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BFEA6ECD-0497-D645-A17C-F39FF0758BA6}" type="datetimeFigureOut">
              <a:rPr lang="en-DE" smtClean="0"/>
              <a:t>27.05.25</a:t>
            </a:fld>
            <a:endParaRPr lang="en-DE"/>
          </a:p>
        </p:txBody>
      </p:sp>
      <p:sp>
        <p:nvSpPr>
          <p:cNvPr id="6" name="Footer Placeholder 5"/>
          <p:cNvSpPr>
            <a:spLocks noGrp="1"/>
          </p:cNvSpPr>
          <p:nvPr>
            <p:ph type="ftr" sz="quarter" idx="11"/>
          </p:nvPr>
        </p:nvSpPr>
        <p:spPr/>
        <p:txBody>
          <a:bodyPr/>
          <a:lstStyle/>
          <a:p>
            <a:endParaRPr lang="en-DE"/>
          </a:p>
        </p:txBody>
      </p:sp>
      <p:sp>
        <p:nvSpPr>
          <p:cNvPr id="7" name="Slide Number Placeholder 6"/>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3305770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BFEA6ECD-0497-D645-A17C-F39FF0758BA6}" type="datetimeFigureOut">
              <a:rPr lang="en-DE" smtClean="0"/>
              <a:t>27.05.25</a:t>
            </a:fld>
            <a:endParaRPr lang="en-DE"/>
          </a:p>
        </p:txBody>
      </p:sp>
      <p:sp>
        <p:nvSpPr>
          <p:cNvPr id="6" name="Footer Placeholder 5"/>
          <p:cNvSpPr>
            <a:spLocks noGrp="1"/>
          </p:cNvSpPr>
          <p:nvPr>
            <p:ph type="ftr" sz="quarter" idx="11"/>
          </p:nvPr>
        </p:nvSpPr>
        <p:spPr/>
        <p:txBody>
          <a:bodyPr/>
          <a:lstStyle/>
          <a:p>
            <a:endParaRPr lang="en-DE"/>
          </a:p>
        </p:txBody>
      </p:sp>
      <p:sp>
        <p:nvSpPr>
          <p:cNvPr id="7" name="Slide Number Placeholder 6"/>
          <p:cNvSpPr>
            <a:spLocks noGrp="1"/>
          </p:cNvSpPr>
          <p:nvPr>
            <p:ph type="sldNum" sz="quarter" idx="12"/>
          </p:nvPr>
        </p:nvSpPr>
        <p:spPr/>
        <p:txBody>
          <a:bodyPr/>
          <a:lstStyle/>
          <a:p>
            <a:fld id="{547C8EC8-CD4D-8240-AFB4-047550FBBE55}" type="slidenum">
              <a:rPr lang="en-DE" smtClean="0"/>
              <a:t>‹#›</a:t>
            </a:fld>
            <a:endParaRPr lang="en-DE"/>
          </a:p>
        </p:txBody>
      </p:sp>
    </p:spTree>
    <p:extLst>
      <p:ext uri="{BB962C8B-B14F-4D97-AF65-F5344CB8AC3E}">
        <p14:creationId xmlns:p14="http://schemas.microsoft.com/office/powerpoint/2010/main" val="312190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7" y="9182869"/>
            <a:ext cx="1543050" cy="527487"/>
          </a:xfrm>
          <a:prstGeom prst="rect">
            <a:avLst/>
          </a:prstGeom>
        </p:spPr>
        <p:txBody>
          <a:bodyPr vert="horz" lIns="91440" tIns="45720" rIns="91440" bIns="45720" rtlCol="0" anchor="ctr"/>
          <a:lstStyle>
            <a:lvl1pPr algn="l">
              <a:defRPr sz="900">
                <a:solidFill>
                  <a:schemeClr val="tx1">
                    <a:tint val="82000"/>
                  </a:schemeClr>
                </a:solidFill>
              </a:defRPr>
            </a:lvl1pPr>
          </a:lstStyle>
          <a:p>
            <a:fld id="{BFEA6ECD-0497-D645-A17C-F39FF0758BA6}" type="datetimeFigureOut">
              <a:rPr lang="en-DE" smtClean="0"/>
              <a:t>27.05.25</a:t>
            </a:fld>
            <a:endParaRPr lang="en-DE"/>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DE"/>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82000"/>
                  </a:schemeClr>
                </a:solidFill>
              </a:defRPr>
            </a:lvl1pPr>
          </a:lstStyle>
          <a:p>
            <a:fld id="{547C8EC8-CD4D-8240-AFB4-047550FBBE55}" type="slidenum">
              <a:rPr lang="en-DE" smtClean="0"/>
              <a:t>‹#›</a:t>
            </a:fld>
            <a:endParaRPr lang="en-DE"/>
          </a:p>
        </p:txBody>
      </p:sp>
    </p:spTree>
    <p:extLst>
      <p:ext uri="{BB962C8B-B14F-4D97-AF65-F5344CB8AC3E}">
        <p14:creationId xmlns:p14="http://schemas.microsoft.com/office/powerpoint/2010/main" val="16421554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pdf"/></Relationships>
</file>

<file path=ppt/slides/_rels/slide2.xml.rels><?xml version="1.0" encoding="UTF-8" standalone="yes"?>
<Relationships xmlns="http://schemas.openxmlformats.org/package/2006/relationships"><Relationship Id="rId3" Type="http://schemas.openxmlformats.org/officeDocument/2006/relationships/image" Target="../media/image10.pd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4.emf"/><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1.pd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4.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E6D7B724-E3C4-5338-9120-9E519842E44C}"/>
              </a:ext>
            </a:extLst>
          </p:cNvPr>
          <p:cNvSpPr/>
          <p:nvPr/>
        </p:nvSpPr>
        <p:spPr>
          <a:xfrm>
            <a:off x="0" y="1449776"/>
            <a:ext cx="3429000" cy="7886975"/>
          </a:xfrm>
          <a:prstGeom prst="rect">
            <a:avLst/>
          </a:prstGeom>
          <a:solidFill>
            <a:srgbClr val="EEECEE"/>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noProof="1">
              <a:ln>
                <a:solidFill>
                  <a:srgbClr val="EEECEE"/>
                </a:solidFill>
              </a:ln>
            </a:endParaRPr>
          </a:p>
        </p:txBody>
      </p:sp>
      <p:pic>
        <p:nvPicPr>
          <p:cNvPr id="3" name="Picture 2">
            <a:extLst>
              <a:ext uri="{FF2B5EF4-FFF2-40B4-BE49-F238E27FC236}">
                <a16:creationId xmlns:a16="http://schemas.microsoft.com/office/drawing/2014/main" id="{EE842A87-4E72-D1E3-1A51-47C0B045C8D5}"/>
              </a:ext>
            </a:extLst>
          </p:cNvPr>
          <p:cNvPicPr>
            <a:picLocks noChangeAspect="1"/>
          </p:cNvPicPr>
          <p:nvPr/>
        </p:nvPicPr>
        <p:blipFill>
          <a:blip r:embed="rId3"/>
          <a:srcRect/>
          <a:stretch/>
        </p:blipFill>
        <p:spPr>
          <a:xfrm>
            <a:off x="-178" y="0"/>
            <a:ext cx="6858000" cy="1994006"/>
          </a:xfrm>
          <a:prstGeom prst="rect">
            <a:avLst/>
          </a:prstGeom>
        </p:spPr>
      </p:pic>
      <p:sp>
        <p:nvSpPr>
          <p:cNvPr id="18" name="Rectangle 17">
            <a:extLst>
              <a:ext uri="{FF2B5EF4-FFF2-40B4-BE49-F238E27FC236}">
                <a16:creationId xmlns:a16="http://schemas.microsoft.com/office/drawing/2014/main" id="{7C133AF2-E169-277E-0F70-D982604B27F8}"/>
              </a:ext>
            </a:extLst>
          </p:cNvPr>
          <p:cNvSpPr/>
          <p:nvPr/>
        </p:nvSpPr>
        <p:spPr>
          <a:xfrm>
            <a:off x="-178" y="9336753"/>
            <a:ext cx="6858178" cy="570835"/>
          </a:xfrm>
          <a:prstGeom prst="rect">
            <a:avLst/>
          </a:prstGeom>
          <a:solidFill>
            <a:srgbClr val="284B6B"/>
          </a:solidFill>
          <a:ln>
            <a:noFill/>
          </a:ln>
          <a:effectLst/>
        </p:spPr>
        <p:style>
          <a:lnRef idx="1">
            <a:schemeClr val="accent1"/>
          </a:lnRef>
          <a:fillRef idx="3">
            <a:schemeClr val="accent1"/>
          </a:fillRef>
          <a:effectRef idx="2">
            <a:schemeClr val="accent1"/>
          </a:effectRef>
          <a:fontRef idx="minor">
            <a:schemeClr val="lt1"/>
          </a:fontRef>
        </p:style>
        <p:txBody>
          <a:bodyPr lIns="20387" rtlCol="0" anchor="ctr"/>
          <a:lstStyle/>
          <a:p>
            <a:pPr algn="ctr"/>
            <a:endParaRPr lang="en-US" sz="426" noProof="1">
              <a:solidFill>
                <a:srgbClr val="C595EE"/>
              </a:solidFill>
            </a:endParaRPr>
          </a:p>
        </p:txBody>
      </p:sp>
      <p:sp>
        <p:nvSpPr>
          <p:cNvPr id="21" name="TextBox 20">
            <a:extLst>
              <a:ext uri="{FF2B5EF4-FFF2-40B4-BE49-F238E27FC236}">
                <a16:creationId xmlns:a16="http://schemas.microsoft.com/office/drawing/2014/main" id="{C7D579DD-EE47-B070-6A80-47E32782BBE0}"/>
              </a:ext>
            </a:extLst>
          </p:cNvPr>
          <p:cNvSpPr txBox="1"/>
          <p:nvPr/>
        </p:nvSpPr>
        <p:spPr>
          <a:xfrm>
            <a:off x="196024" y="583467"/>
            <a:ext cx="3752634" cy="313804"/>
          </a:xfrm>
          <a:prstGeom prst="rect">
            <a:avLst/>
          </a:prstGeom>
          <a:noFill/>
          <a:ln>
            <a:noFill/>
          </a:ln>
        </p:spPr>
        <p:txBody>
          <a:bodyPr wrap="square" lIns="0" tIns="0" rIns="0" bIns="0" rtlCol="0">
            <a:spAutoFit/>
          </a:bodyPr>
          <a:lstStyle/>
          <a:p>
            <a:r>
              <a:rPr lang="en-US" sz="2039" b="1" noProof="1">
                <a:solidFill>
                  <a:schemeClr val="bg1"/>
                </a:solidFill>
                <a:latin typeface="Rajdhani Medium" panose="02000000000000000000" pitchFamily="2" charset="77"/>
                <a:cs typeface="Rajdhani Medium" panose="02000000000000000000" pitchFamily="2" charset="77"/>
              </a:rPr>
              <a:t>CONTRACTOR’S FACTSHEET TITLE</a:t>
            </a:r>
          </a:p>
        </p:txBody>
      </p:sp>
      <p:pic>
        <p:nvPicPr>
          <p:cNvPr id="22" name="Picture 21">
            <a:extLst>
              <a:ext uri="{FF2B5EF4-FFF2-40B4-BE49-F238E27FC236}">
                <a16:creationId xmlns:a16="http://schemas.microsoft.com/office/drawing/2014/main" id="{74C61F67-BD96-2A71-4736-B83F8ADAC312}"/>
              </a:ext>
            </a:extLst>
          </p:cNvPr>
          <p:cNvPicPr>
            <a:picLocks/>
          </p:cNvPicPr>
          <p:nvPr/>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9601291" y="8503072"/>
            <a:ext cx="97857" cy="97857"/>
          </a:xfrm>
          <a:prstGeom prst="rect">
            <a:avLst/>
          </a:prstGeom>
        </p:spPr>
      </p:pic>
      <p:pic>
        <p:nvPicPr>
          <p:cNvPr id="23" name="Picture 22">
            <a:extLst>
              <a:ext uri="{FF2B5EF4-FFF2-40B4-BE49-F238E27FC236}">
                <a16:creationId xmlns:a16="http://schemas.microsoft.com/office/drawing/2014/main" id="{33021073-6BBF-3629-ED9D-2A15E55225E4}"/>
              </a:ext>
            </a:extLst>
          </p:cNvPr>
          <p:cNvPicPr>
            <a:picLocks noChangeAspect="1"/>
          </p:cNvPicPr>
          <p:nvPr/>
        </p:nvPicPr>
        <p:blipFill>
          <a:blip r:embed="rId6"/>
          <a:srcRect/>
          <a:stretch/>
        </p:blipFill>
        <p:spPr>
          <a:xfrm>
            <a:off x="159313" y="9456383"/>
            <a:ext cx="6563772" cy="291135"/>
          </a:xfrm>
          <a:prstGeom prst="rect">
            <a:avLst/>
          </a:prstGeom>
        </p:spPr>
      </p:pic>
      <p:pic>
        <p:nvPicPr>
          <p:cNvPr id="25" name="Picture 24">
            <a:extLst>
              <a:ext uri="{FF2B5EF4-FFF2-40B4-BE49-F238E27FC236}">
                <a16:creationId xmlns:a16="http://schemas.microsoft.com/office/drawing/2014/main" id="{0FE55152-D3B0-034F-0C17-47A9D3877042}"/>
              </a:ext>
            </a:extLst>
          </p:cNvPr>
          <p:cNvPicPr>
            <a:picLocks noChangeAspect="1"/>
          </p:cNvPicPr>
          <p:nvPr/>
        </p:nvPicPr>
        <p:blipFill>
          <a:blip r:embed="rId7"/>
          <a:stretch>
            <a:fillRect/>
          </a:stretch>
        </p:blipFill>
        <p:spPr>
          <a:xfrm>
            <a:off x="3726667" y="7235465"/>
            <a:ext cx="2900409" cy="1518247"/>
          </a:xfrm>
          <a:prstGeom prst="rect">
            <a:avLst/>
          </a:prstGeom>
        </p:spPr>
      </p:pic>
      <p:sp>
        <p:nvSpPr>
          <p:cNvPr id="45" name="TextBox 44">
            <a:extLst>
              <a:ext uri="{FF2B5EF4-FFF2-40B4-BE49-F238E27FC236}">
                <a16:creationId xmlns:a16="http://schemas.microsoft.com/office/drawing/2014/main" id="{B038BE6A-BB26-F297-8287-3D636C9CA966}"/>
              </a:ext>
            </a:extLst>
          </p:cNvPr>
          <p:cNvSpPr txBox="1"/>
          <p:nvPr/>
        </p:nvSpPr>
        <p:spPr>
          <a:xfrm>
            <a:off x="286336" y="964000"/>
            <a:ext cx="586970" cy="400110"/>
          </a:xfrm>
          <a:prstGeom prst="rect">
            <a:avLst/>
          </a:prstGeom>
          <a:noFill/>
          <a:ln w="19050">
            <a:solidFill>
              <a:schemeClr val="bg1"/>
            </a:solidFill>
          </a:ln>
        </p:spPr>
        <p:txBody>
          <a:bodyPr wrap="square" rtlCol="0">
            <a:spAutoFit/>
          </a:bodyPr>
          <a:lstStyle/>
          <a:p>
            <a:pPr algn="ctr"/>
            <a:r>
              <a:rPr lang="en-US" sz="1000" noProof="1">
                <a:solidFill>
                  <a:schemeClr val="bg1"/>
                </a:solidFill>
              </a:rPr>
              <a:t>partner </a:t>
            </a:r>
          </a:p>
          <a:p>
            <a:pPr algn="ctr"/>
            <a:r>
              <a:rPr lang="en-US" sz="1000" noProof="1">
                <a:solidFill>
                  <a:schemeClr val="bg1"/>
                </a:solidFill>
              </a:rPr>
              <a:t>logo</a:t>
            </a:r>
          </a:p>
        </p:txBody>
      </p:sp>
      <p:sp>
        <p:nvSpPr>
          <p:cNvPr id="49" name="TextBox 48">
            <a:extLst>
              <a:ext uri="{FF2B5EF4-FFF2-40B4-BE49-F238E27FC236}">
                <a16:creationId xmlns:a16="http://schemas.microsoft.com/office/drawing/2014/main" id="{3F7F2564-5AD2-BB93-9A3C-4E358DB43DD2}"/>
              </a:ext>
            </a:extLst>
          </p:cNvPr>
          <p:cNvSpPr txBox="1"/>
          <p:nvPr/>
        </p:nvSpPr>
        <p:spPr>
          <a:xfrm>
            <a:off x="145917" y="1919155"/>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50" name="TextBox 49">
            <a:extLst>
              <a:ext uri="{FF2B5EF4-FFF2-40B4-BE49-F238E27FC236}">
                <a16:creationId xmlns:a16="http://schemas.microsoft.com/office/drawing/2014/main" id="{437CACAA-E0EF-95D6-E907-B5C7E86886B6}"/>
              </a:ext>
            </a:extLst>
          </p:cNvPr>
          <p:cNvSpPr txBox="1"/>
          <p:nvPr/>
        </p:nvSpPr>
        <p:spPr>
          <a:xfrm>
            <a:off x="145916" y="2178078"/>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sp>
        <p:nvSpPr>
          <p:cNvPr id="52" name="TextBox 51">
            <a:extLst>
              <a:ext uri="{FF2B5EF4-FFF2-40B4-BE49-F238E27FC236}">
                <a16:creationId xmlns:a16="http://schemas.microsoft.com/office/drawing/2014/main" id="{659197BF-26E7-2C87-F903-EE8DEF8FB256}"/>
              </a:ext>
            </a:extLst>
          </p:cNvPr>
          <p:cNvSpPr txBox="1"/>
          <p:nvPr/>
        </p:nvSpPr>
        <p:spPr>
          <a:xfrm>
            <a:off x="955096" y="4168916"/>
            <a:ext cx="222123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a:t>
            </a:r>
            <a:endParaRPr lang="en-US" sz="900" noProof="1">
              <a:solidFill>
                <a:srgbClr val="343043"/>
              </a:solidFill>
              <a:latin typeface="Rajdhani Medium" panose="02000000000000000000" pitchFamily="2" charset="77"/>
              <a:cs typeface="Rajdhani Medium" panose="02000000000000000000" pitchFamily="2" charset="77"/>
            </a:endParaRPr>
          </a:p>
        </p:txBody>
      </p:sp>
      <p:sp>
        <p:nvSpPr>
          <p:cNvPr id="53" name="TextBox 52">
            <a:extLst>
              <a:ext uri="{FF2B5EF4-FFF2-40B4-BE49-F238E27FC236}">
                <a16:creationId xmlns:a16="http://schemas.microsoft.com/office/drawing/2014/main" id="{AE2388E1-6A1A-7506-D602-A944F694A077}"/>
              </a:ext>
            </a:extLst>
          </p:cNvPr>
          <p:cNvSpPr txBox="1"/>
          <p:nvPr/>
        </p:nvSpPr>
        <p:spPr>
          <a:xfrm>
            <a:off x="963600" y="3852975"/>
            <a:ext cx="2221238" cy="369332"/>
          </a:xfrm>
          <a:prstGeom prst="rect">
            <a:avLst/>
          </a:prstGeom>
          <a:noFill/>
        </p:spPr>
        <p:txBody>
          <a:bodyPr wrap="square" rtlCol="0">
            <a:spAutoFit/>
          </a:bodyPr>
          <a:lstStyle/>
          <a:p>
            <a:pPr>
              <a:spcAft>
                <a:spcPts val="136"/>
              </a:spcAft>
              <a:tabLst>
                <a:tab pos="3835086" algn="l"/>
              </a:tabLst>
            </a:pPr>
            <a:r>
              <a:rPr lang="en-US" sz="900" b="1" noProof="1">
                <a:solidFill>
                  <a:srgbClr val="7470AC"/>
                </a:solidFill>
                <a:latin typeface="Helvetica" pitchFamily="2" charset="0"/>
                <a:cs typeface="Rajdhani Medium" panose="02000000000000000000" pitchFamily="2" charset="77"/>
              </a:rPr>
              <a:t>Udamendi geniet magnihicius et, aut officaerate duci blacepta</a:t>
            </a:r>
          </a:p>
        </p:txBody>
      </p:sp>
      <p:sp>
        <p:nvSpPr>
          <p:cNvPr id="55" name="TextBox 54">
            <a:extLst>
              <a:ext uri="{FF2B5EF4-FFF2-40B4-BE49-F238E27FC236}">
                <a16:creationId xmlns:a16="http://schemas.microsoft.com/office/drawing/2014/main" id="{A86E6C4A-31CC-F913-3ECC-3C2D6F41B613}"/>
              </a:ext>
            </a:extLst>
          </p:cNvPr>
          <p:cNvSpPr txBox="1"/>
          <p:nvPr/>
        </p:nvSpPr>
        <p:spPr>
          <a:xfrm>
            <a:off x="145917" y="3373774"/>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56" name="Oval 55">
            <a:extLst>
              <a:ext uri="{FF2B5EF4-FFF2-40B4-BE49-F238E27FC236}">
                <a16:creationId xmlns:a16="http://schemas.microsoft.com/office/drawing/2014/main" id="{05C8B383-D990-C358-020F-195121325D5C}"/>
              </a:ext>
            </a:extLst>
          </p:cNvPr>
          <p:cNvSpPr/>
          <p:nvPr/>
        </p:nvSpPr>
        <p:spPr>
          <a:xfrm>
            <a:off x="333151" y="3915884"/>
            <a:ext cx="557163" cy="557163"/>
          </a:xfrm>
          <a:prstGeom prst="ellipse">
            <a:avLst/>
          </a:prstGeom>
          <a:noFill/>
          <a:ln>
            <a:solidFill>
              <a:srgbClr val="7470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 noProof="1">
                <a:solidFill>
                  <a:srgbClr val="343043"/>
                </a:solidFill>
              </a:rPr>
              <a:t>icon</a:t>
            </a:r>
          </a:p>
        </p:txBody>
      </p:sp>
      <p:sp>
        <p:nvSpPr>
          <p:cNvPr id="57" name="TextBox 56">
            <a:extLst>
              <a:ext uri="{FF2B5EF4-FFF2-40B4-BE49-F238E27FC236}">
                <a16:creationId xmlns:a16="http://schemas.microsoft.com/office/drawing/2014/main" id="{E4E587A9-781C-0C1C-DC2D-0E5844D6790B}"/>
              </a:ext>
            </a:extLst>
          </p:cNvPr>
          <p:cNvSpPr txBox="1"/>
          <p:nvPr/>
        </p:nvSpPr>
        <p:spPr>
          <a:xfrm>
            <a:off x="946592" y="5342249"/>
            <a:ext cx="222123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a:t>
            </a:r>
          </a:p>
        </p:txBody>
      </p:sp>
      <p:sp>
        <p:nvSpPr>
          <p:cNvPr id="58" name="TextBox 57">
            <a:extLst>
              <a:ext uri="{FF2B5EF4-FFF2-40B4-BE49-F238E27FC236}">
                <a16:creationId xmlns:a16="http://schemas.microsoft.com/office/drawing/2014/main" id="{4EE75CAA-39FE-EEF4-71E9-27FAB13BF58E}"/>
              </a:ext>
            </a:extLst>
          </p:cNvPr>
          <p:cNvSpPr txBox="1"/>
          <p:nvPr/>
        </p:nvSpPr>
        <p:spPr>
          <a:xfrm>
            <a:off x="955096" y="5026308"/>
            <a:ext cx="2221238" cy="369332"/>
          </a:xfrm>
          <a:prstGeom prst="rect">
            <a:avLst/>
          </a:prstGeom>
          <a:noFill/>
        </p:spPr>
        <p:txBody>
          <a:bodyPr wrap="square" rtlCol="0">
            <a:spAutoFit/>
          </a:bodyPr>
          <a:lstStyle/>
          <a:p>
            <a:pPr>
              <a:spcAft>
                <a:spcPts val="136"/>
              </a:spcAft>
              <a:tabLst>
                <a:tab pos="3835086" algn="l"/>
              </a:tabLst>
            </a:pPr>
            <a:r>
              <a:rPr lang="en-US" sz="900" b="1" noProof="1">
                <a:solidFill>
                  <a:srgbClr val="7470AC"/>
                </a:solidFill>
                <a:latin typeface="Helvetica" pitchFamily="2" charset="0"/>
                <a:cs typeface="Rajdhani Medium" panose="02000000000000000000" pitchFamily="2" charset="77"/>
              </a:rPr>
              <a:t>Udamendi geniet magnihicius et, aut officaerate duci blacepta</a:t>
            </a:r>
          </a:p>
        </p:txBody>
      </p:sp>
      <p:sp>
        <p:nvSpPr>
          <p:cNvPr id="59" name="Oval 58">
            <a:extLst>
              <a:ext uri="{FF2B5EF4-FFF2-40B4-BE49-F238E27FC236}">
                <a16:creationId xmlns:a16="http://schemas.microsoft.com/office/drawing/2014/main" id="{DBD7214B-25A8-CA89-6EB5-3EC4E8389A92}"/>
              </a:ext>
            </a:extLst>
          </p:cNvPr>
          <p:cNvSpPr/>
          <p:nvPr/>
        </p:nvSpPr>
        <p:spPr>
          <a:xfrm>
            <a:off x="324647" y="5089217"/>
            <a:ext cx="557163" cy="557163"/>
          </a:xfrm>
          <a:prstGeom prst="ellipse">
            <a:avLst/>
          </a:prstGeom>
          <a:noFill/>
          <a:ln>
            <a:solidFill>
              <a:srgbClr val="7470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 noProof="1">
                <a:solidFill>
                  <a:srgbClr val="343043"/>
                </a:solidFill>
              </a:rPr>
              <a:t>icon</a:t>
            </a:r>
          </a:p>
        </p:txBody>
      </p:sp>
      <p:sp>
        <p:nvSpPr>
          <p:cNvPr id="63" name="TextBox 62">
            <a:extLst>
              <a:ext uri="{FF2B5EF4-FFF2-40B4-BE49-F238E27FC236}">
                <a16:creationId xmlns:a16="http://schemas.microsoft.com/office/drawing/2014/main" id="{DC88700D-0D39-2565-2032-50F17AEA95B2}"/>
              </a:ext>
            </a:extLst>
          </p:cNvPr>
          <p:cNvSpPr txBox="1"/>
          <p:nvPr/>
        </p:nvSpPr>
        <p:spPr>
          <a:xfrm>
            <a:off x="938088" y="6523746"/>
            <a:ext cx="222123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Rajdhani Medium" panose="02000000000000000000" pitchFamily="2" charset="77"/>
                <a:cs typeface="Rajdhani Medium" panose="02000000000000000000" pitchFamily="2" charset="77"/>
              </a:rPr>
              <a:t>Udamendi geniet magnihicius et, aut officaerate duci blacepta sum faccust eos dus. Cerovidis aut faciasp iendion estiae. Harchiliam latem simposa nonsequid quamus reperuptate necus, quis ium laudit.</a:t>
            </a:r>
          </a:p>
        </p:txBody>
      </p:sp>
      <p:sp>
        <p:nvSpPr>
          <p:cNvPr id="64" name="TextBox 63">
            <a:extLst>
              <a:ext uri="{FF2B5EF4-FFF2-40B4-BE49-F238E27FC236}">
                <a16:creationId xmlns:a16="http://schemas.microsoft.com/office/drawing/2014/main" id="{ACB7DD24-215F-2C20-3D5D-B633D99B0200}"/>
              </a:ext>
            </a:extLst>
          </p:cNvPr>
          <p:cNvSpPr txBox="1"/>
          <p:nvPr/>
        </p:nvSpPr>
        <p:spPr>
          <a:xfrm>
            <a:off x="946592" y="6199641"/>
            <a:ext cx="2221238" cy="369332"/>
          </a:xfrm>
          <a:prstGeom prst="rect">
            <a:avLst/>
          </a:prstGeom>
          <a:noFill/>
        </p:spPr>
        <p:txBody>
          <a:bodyPr wrap="square" rtlCol="0">
            <a:spAutoFit/>
          </a:bodyPr>
          <a:lstStyle/>
          <a:p>
            <a:pPr>
              <a:spcAft>
                <a:spcPts val="136"/>
              </a:spcAft>
              <a:tabLst>
                <a:tab pos="3835086" algn="l"/>
              </a:tabLst>
            </a:pPr>
            <a:r>
              <a:rPr lang="en-US" sz="900" b="1" noProof="1">
                <a:solidFill>
                  <a:srgbClr val="7470AC"/>
                </a:solidFill>
                <a:latin typeface="Helvetica" pitchFamily="2" charset="0"/>
                <a:cs typeface="Rajdhani Medium" panose="02000000000000000000" pitchFamily="2" charset="77"/>
              </a:rPr>
              <a:t>Udamendi geniet magnihicius et, aut officaerate duci blacepta</a:t>
            </a:r>
          </a:p>
        </p:txBody>
      </p:sp>
      <p:sp>
        <p:nvSpPr>
          <p:cNvPr id="65" name="Oval 64">
            <a:extLst>
              <a:ext uri="{FF2B5EF4-FFF2-40B4-BE49-F238E27FC236}">
                <a16:creationId xmlns:a16="http://schemas.microsoft.com/office/drawing/2014/main" id="{660671C9-1EDC-16C5-7BDE-722A18C054E9}"/>
              </a:ext>
            </a:extLst>
          </p:cNvPr>
          <p:cNvSpPr/>
          <p:nvPr/>
        </p:nvSpPr>
        <p:spPr>
          <a:xfrm>
            <a:off x="316143" y="6262550"/>
            <a:ext cx="557163" cy="557163"/>
          </a:xfrm>
          <a:prstGeom prst="ellipse">
            <a:avLst/>
          </a:prstGeom>
          <a:noFill/>
          <a:ln>
            <a:solidFill>
              <a:srgbClr val="7470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 noProof="1">
                <a:solidFill>
                  <a:srgbClr val="343043"/>
                </a:solidFill>
              </a:rPr>
              <a:t>icon</a:t>
            </a:r>
          </a:p>
        </p:txBody>
      </p:sp>
      <p:sp>
        <p:nvSpPr>
          <p:cNvPr id="66" name="TextBox 65">
            <a:extLst>
              <a:ext uri="{FF2B5EF4-FFF2-40B4-BE49-F238E27FC236}">
                <a16:creationId xmlns:a16="http://schemas.microsoft.com/office/drawing/2014/main" id="{26253B6D-7FE5-B59A-FACF-E76E0CA500C8}"/>
              </a:ext>
            </a:extLst>
          </p:cNvPr>
          <p:cNvSpPr txBox="1"/>
          <p:nvPr/>
        </p:nvSpPr>
        <p:spPr>
          <a:xfrm>
            <a:off x="145917" y="7580870"/>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67" name="TextBox 66">
            <a:extLst>
              <a:ext uri="{FF2B5EF4-FFF2-40B4-BE49-F238E27FC236}">
                <a16:creationId xmlns:a16="http://schemas.microsoft.com/office/drawing/2014/main" id="{212D4991-F19C-E6C5-A4F2-226BB32D0EA8}"/>
              </a:ext>
            </a:extLst>
          </p:cNvPr>
          <p:cNvSpPr txBox="1"/>
          <p:nvPr/>
        </p:nvSpPr>
        <p:spPr>
          <a:xfrm>
            <a:off x="145916" y="7854783"/>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sp>
        <p:nvSpPr>
          <p:cNvPr id="68" name="TextBox 67">
            <a:extLst>
              <a:ext uri="{FF2B5EF4-FFF2-40B4-BE49-F238E27FC236}">
                <a16:creationId xmlns:a16="http://schemas.microsoft.com/office/drawing/2014/main" id="{F9C53AAA-6177-9965-DEEC-4B8EBFEFC338}"/>
              </a:ext>
            </a:extLst>
          </p:cNvPr>
          <p:cNvSpPr txBox="1"/>
          <p:nvPr/>
        </p:nvSpPr>
        <p:spPr>
          <a:xfrm>
            <a:off x="3628380" y="2002525"/>
            <a:ext cx="3030418" cy="1615827"/>
          </a:xfrm>
          <a:prstGeom prst="rect">
            <a:avLst/>
          </a:prstGeom>
          <a:noFill/>
        </p:spPr>
        <p:txBody>
          <a:bodyPr wrap="square" rtlCol="0">
            <a:spAutoFit/>
          </a:bodyPr>
          <a:lstStyle/>
          <a:p>
            <a:pPr>
              <a:spcAft>
                <a:spcPts val="136"/>
              </a:spcAf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a:t>
            </a:r>
            <a:r>
              <a:rPr lang="en-US" sz="900" b="1" noProof="1">
                <a:solidFill>
                  <a:srgbClr val="343043"/>
                </a:solidFill>
                <a:latin typeface="Helvetica" pitchFamily="2" charset="0"/>
                <a:cs typeface="Rajdhani Medium" panose="02000000000000000000" pitchFamily="2" charset="77"/>
              </a:rPr>
              <a:t>, quis ium laudit, audandit utem imod que pa susda volupti ipsam sim escid quatis explam ut volupta testios et occat quibus evelectio qui </a:t>
            </a:r>
            <a:r>
              <a:rPr lang="en-US" sz="900" noProof="1">
                <a:solidFill>
                  <a:srgbClr val="343043"/>
                </a:solidFill>
                <a:latin typeface="Helvetica" pitchFamily="2" charset="0"/>
                <a:cs typeface="Rajdhani Medium" panose="02000000000000000000" pitchFamily="2" charset="77"/>
              </a:rPr>
              <a:t>nonsequ iderum di doluptae adit, ende con prem. Endae vendic tet, tenti oditate mporectum etur aut expeles et rem ius simin parum </a:t>
            </a:r>
            <a:r>
              <a:rPr lang="en-US" sz="900" b="1" noProof="1">
                <a:solidFill>
                  <a:srgbClr val="343043"/>
                </a:solidFill>
                <a:latin typeface="Helvetica" pitchFamily="2" charset="0"/>
                <a:cs typeface="Rajdhani Medium" panose="02000000000000000000" pitchFamily="2" charset="77"/>
              </a:rPr>
              <a:t>apis eaquatiur, occus molupiendis elles sim et am veliquiatem qui volorib eribus nullor aliquid qui officiis ent.</a:t>
            </a:r>
          </a:p>
        </p:txBody>
      </p:sp>
      <p:sp>
        <p:nvSpPr>
          <p:cNvPr id="69" name="TextBox 68">
            <a:extLst>
              <a:ext uri="{FF2B5EF4-FFF2-40B4-BE49-F238E27FC236}">
                <a16:creationId xmlns:a16="http://schemas.microsoft.com/office/drawing/2014/main" id="{958076BB-322A-748D-D3AC-2CA6455B3C89}"/>
              </a:ext>
            </a:extLst>
          </p:cNvPr>
          <p:cNvSpPr txBox="1"/>
          <p:nvPr/>
        </p:nvSpPr>
        <p:spPr>
          <a:xfrm>
            <a:off x="3628380" y="3705212"/>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grpSp>
        <p:nvGrpSpPr>
          <p:cNvPr id="75" name="Group 74">
            <a:extLst>
              <a:ext uri="{FF2B5EF4-FFF2-40B4-BE49-F238E27FC236}">
                <a16:creationId xmlns:a16="http://schemas.microsoft.com/office/drawing/2014/main" id="{16979B13-833F-BFEC-08CC-A313E875E035}"/>
              </a:ext>
            </a:extLst>
          </p:cNvPr>
          <p:cNvGrpSpPr/>
          <p:nvPr/>
        </p:nvGrpSpPr>
        <p:grpSpPr>
          <a:xfrm>
            <a:off x="3726667" y="5287902"/>
            <a:ext cx="2932131" cy="507831"/>
            <a:chOff x="3726665" y="6277277"/>
            <a:chExt cx="2932131" cy="507831"/>
          </a:xfrm>
        </p:grpSpPr>
        <p:sp>
          <p:nvSpPr>
            <p:cNvPr id="73" name="TextBox 72">
              <a:extLst>
                <a:ext uri="{FF2B5EF4-FFF2-40B4-BE49-F238E27FC236}">
                  <a16:creationId xmlns:a16="http://schemas.microsoft.com/office/drawing/2014/main" id="{C8B4FDE7-72E0-6A41-A4B8-0A3609A42CF7}"/>
                </a:ext>
              </a:extLst>
            </p:cNvPr>
            <p:cNvSpPr txBox="1"/>
            <p:nvPr/>
          </p:nvSpPr>
          <p:spPr>
            <a:xfrm>
              <a:off x="3762152" y="6277277"/>
              <a:ext cx="2896644" cy="507831"/>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a:t>
              </a:r>
            </a:p>
          </p:txBody>
        </p:sp>
        <p:sp>
          <p:nvSpPr>
            <p:cNvPr id="74" name="Oval 73">
              <a:extLst>
                <a:ext uri="{FF2B5EF4-FFF2-40B4-BE49-F238E27FC236}">
                  <a16:creationId xmlns:a16="http://schemas.microsoft.com/office/drawing/2014/main" id="{372132A3-3B51-7FFF-C181-3A0A66C19D4B}"/>
                </a:ext>
              </a:extLst>
            </p:cNvPr>
            <p:cNvSpPr/>
            <p:nvPr/>
          </p:nvSpPr>
          <p:spPr>
            <a:xfrm>
              <a:off x="3726665" y="6370549"/>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grpSp>
        <p:nvGrpSpPr>
          <p:cNvPr id="78" name="Group 77">
            <a:extLst>
              <a:ext uri="{FF2B5EF4-FFF2-40B4-BE49-F238E27FC236}">
                <a16:creationId xmlns:a16="http://schemas.microsoft.com/office/drawing/2014/main" id="{C0F29A1F-4E58-21B4-74C7-AB53EB67E8DC}"/>
              </a:ext>
            </a:extLst>
          </p:cNvPr>
          <p:cNvGrpSpPr/>
          <p:nvPr/>
        </p:nvGrpSpPr>
        <p:grpSpPr>
          <a:xfrm>
            <a:off x="3726667" y="3980150"/>
            <a:ext cx="2932131" cy="507831"/>
            <a:chOff x="3726665" y="4438374"/>
            <a:chExt cx="2932131" cy="507831"/>
          </a:xfrm>
        </p:grpSpPr>
        <p:sp>
          <p:nvSpPr>
            <p:cNvPr id="79" name="TextBox 78">
              <a:extLst>
                <a:ext uri="{FF2B5EF4-FFF2-40B4-BE49-F238E27FC236}">
                  <a16:creationId xmlns:a16="http://schemas.microsoft.com/office/drawing/2014/main" id="{32B1CB48-29E8-E5A5-ACEA-397C94ACAE3A}"/>
                </a:ext>
              </a:extLst>
            </p:cNvPr>
            <p:cNvSpPr txBox="1"/>
            <p:nvPr/>
          </p:nvSpPr>
          <p:spPr>
            <a:xfrm>
              <a:off x="3762152" y="4438374"/>
              <a:ext cx="2896644" cy="507831"/>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Harchiliam latem simposa nonsequid quamus reperuptate necus, quis ium laudit, audandit utem imod que pa susda.</a:t>
              </a:r>
            </a:p>
          </p:txBody>
        </p:sp>
        <p:sp>
          <p:nvSpPr>
            <p:cNvPr id="80" name="Oval 79">
              <a:extLst>
                <a:ext uri="{FF2B5EF4-FFF2-40B4-BE49-F238E27FC236}">
                  <a16:creationId xmlns:a16="http://schemas.microsoft.com/office/drawing/2014/main" id="{D10D2A81-615E-944A-9EF2-5A37F86F8861}"/>
                </a:ext>
              </a:extLst>
            </p:cNvPr>
            <p:cNvSpPr/>
            <p:nvPr/>
          </p:nvSpPr>
          <p:spPr>
            <a:xfrm>
              <a:off x="3726665" y="4531646"/>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grpSp>
        <p:nvGrpSpPr>
          <p:cNvPr id="82" name="Group 81">
            <a:extLst>
              <a:ext uri="{FF2B5EF4-FFF2-40B4-BE49-F238E27FC236}">
                <a16:creationId xmlns:a16="http://schemas.microsoft.com/office/drawing/2014/main" id="{C6516321-9CD8-133D-082D-1110992FFA3D}"/>
              </a:ext>
            </a:extLst>
          </p:cNvPr>
          <p:cNvGrpSpPr/>
          <p:nvPr/>
        </p:nvGrpSpPr>
        <p:grpSpPr>
          <a:xfrm>
            <a:off x="3726667" y="4432647"/>
            <a:ext cx="2932131" cy="369332"/>
            <a:chOff x="3726665" y="4438374"/>
            <a:chExt cx="2932131" cy="369332"/>
          </a:xfrm>
        </p:grpSpPr>
        <p:sp>
          <p:nvSpPr>
            <p:cNvPr id="83" name="TextBox 82">
              <a:extLst>
                <a:ext uri="{FF2B5EF4-FFF2-40B4-BE49-F238E27FC236}">
                  <a16:creationId xmlns:a16="http://schemas.microsoft.com/office/drawing/2014/main" id="{8657ED1F-FD4F-F3A0-A6D8-FA92FD1CB357}"/>
                </a:ext>
              </a:extLst>
            </p:cNvPr>
            <p:cNvSpPr txBox="1"/>
            <p:nvPr/>
          </p:nvSpPr>
          <p:spPr>
            <a:xfrm>
              <a:off x="3762152" y="4438374"/>
              <a:ext cx="2896644" cy="369332"/>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a:t>
              </a:r>
              <a:r>
                <a:rPr lang="en-US" sz="900" noProof="1">
                  <a:solidFill>
                    <a:srgbClr val="2B2A2F"/>
                  </a:solidFill>
                  <a:latin typeface="Helvetica" pitchFamily="2" charset="0"/>
                  <a:cs typeface="Rajdhani Medium" panose="02000000000000000000" pitchFamily="2" charset="77"/>
                </a:rPr>
                <a:t>.</a:t>
              </a:r>
            </a:p>
          </p:txBody>
        </p:sp>
        <p:sp>
          <p:nvSpPr>
            <p:cNvPr id="84" name="Oval 83">
              <a:extLst>
                <a:ext uri="{FF2B5EF4-FFF2-40B4-BE49-F238E27FC236}">
                  <a16:creationId xmlns:a16="http://schemas.microsoft.com/office/drawing/2014/main" id="{6AFD9771-B930-4C11-E297-FB1765F48026}"/>
                </a:ext>
              </a:extLst>
            </p:cNvPr>
            <p:cNvSpPr/>
            <p:nvPr/>
          </p:nvSpPr>
          <p:spPr>
            <a:xfrm>
              <a:off x="3726665" y="4531646"/>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grpSp>
        <p:nvGrpSpPr>
          <p:cNvPr id="85" name="Group 84">
            <a:extLst>
              <a:ext uri="{FF2B5EF4-FFF2-40B4-BE49-F238E27FC236}">
                <a16:creationId xmlns:a16="http://schemas.microsoft.com/office/drawing/2014/main" id="{86C3D51B-0E5C-BD66-7914-8650A90DB4CF}"/>
              </a:ext>
            </a:extLst>
          </p:cNvPr>
          <p:cNvGrpSpPr/>
          <p:nvPr/>
        </p:nvGrpSpPr>
        <p:grpSpPr>
          <a:xfrm>
            <a:off x="3726667" y="4963798"/>
            <a:ext cx="2932131" cy="230832"/>
            <a:chOff x="3726665" y="4438374"/>
            <a:chExt cx="2932131" cy="230832"/>
          </a:xfrm>
        </p:grpSpPr>
        <p:sp>
          <p:nvSpPr>
            <p:cNvPr id="86" name="TextBox 85">
              <a:extLst>
                <a:ext uri="{FF2B5EF4-FFF2-40B4-BE49-F238E27FC236}">
                  <a16:creationId xmlns:a16="http://schemas.microsoft.com/office/drawing/2014/main" id="{99F02C5A-9144-2CBC-E48E-58DF3D870FF5}"/>
                </a:ext>
              </a:extLst>
            </p:cNvPr>
            <p:cNvSpPr txBox="1"/>
            <p:nvPr/>
          </p:nvSpPr>
          <p:spPr>
            <a:xfrm>
              <a:off x="3762152" y="4438374"/>
              <a:ext cx="2896644" cy="230832"/>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Cerovidis aut faciasp iendion estiae. </a:t>
              </a:r>
            </a:p>
          </p:txBody>
        </p:sp>
        <p:sp>
          <p:nvSpPr>
            <p:cNvPr id="87" name="Oval 86">
              <a:extLst>
                <a:ext uri="{FF2B5EF4-FFF2-40B4-BE49-F238E27FC236}">
                  <a16:creationId xmlns:a16="http://schemas.microsoft.com/office/drawing/2014/main" id="{F3DA568C-3B67-491C-6504-0450148AD6C6}"/>
                </a:ext>
              </a:extLst>
            </p:cNvPr>
            <p:cNvSpPr/>
            <p:nvPr/>
          </p:nvSpPr>
          <p:spPr>
            <a:xfrm>
              <a:off x="3726665" y="4531646"/>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sp>
        <p:nvSpPr>
          <p:cNvPr id="88" name="TextBox 87">
            <a:extLst>
              <a:ext uri="{FF2B5EF4-FFF2-40B4-BE49-F238E27FC236}">
                <a16:creationId xmlns:a16="http://schemas.microsoft.com/office/drawing/2014/main" id="{C7B3EFCD-6F34-0DBC-6960-138405CC0DE0}"/>
              </a:ext>
            </a:extLst>
          </p:cNvPr>
          <p:cNvSpPr txBox="1"/>
          <p:nvPr/>
        </p:nvSpPr>
        <p:spPr>
          <a:xfrm>
            <a:off x="3627409" y="5951070"/>
            <a:ext cx="2148246" cy="261610"/>
          </a:xfrm>
          <a:prstGeom prst="rect">
            <a:avLst/>
          </a:prstGeom>
          <a:noFill/>
        </p:spPr>
        <p:txBody>
          <a:bodyPr wrap="square" rtlCol="0">
            <a:spAutoFit/>
          </a:bodyPr>
          <a:lstStyle/>
          <a:p>
            <a:r>
              <a:rPr lang="en-US" sz="1100" b="1" noProof="1">
                <a:solidFill>
                  <a:srgbClr val="343043"/>
                </a:solidFill>
                <a:latin typeface="Rajdhani Medium" panose="02000000000000000000" pitchFamily="2" charset="77"/>
                <a:cs typeface="Rajdhani Medium" panose="02000000000000000000" pitchFamily="2" charset="77"/>
              </a:rPr>
              <a:t>Sub Heading</a:t>
            </a:r>
            <a:endParaRPr lang="en-US" sz="1200" b="1" noProof="1">
              <a:solidFill>
                <a:srgbClr val="343043"/>
              </a:solidFill>
              <a:latin typeface="Rajdhani Medium" panose="02000000000000000000" pitchFamily="2" charset="77"/>
              <a:cs typeface="Rajdhani Medium" panose="02000000000000000000" pitchFamily="2" charset="77"/>
            </a:endParaRPr>
          </a:p>
        </p:txBody>
      </p:sp>
      <p:sp>
        <p:nvSpPr>
          <p:cNvPr id="89" name="TextBox 88">
            <a:extLst>
              <a:ext uri="{FF2B5EF4-FFF2-40B4-BE49-F238E27FC236}">
                <a16:creationId xmlns:a16="http://schemas.microsoft.com/office/drawing/2014/main" id="{64332E4E-0607-F8B6-9AB4-054290E65B21}"/>
              </a:ext>
            </a:extLst>
          </p:cNvPr>
          <p:cNvSpPr txBox="1"/>
          <p:nvPr/>
        </p:nvSpPr>
        <p:spPr>
          <a:xfrm>
            <a:off x="3626976" y="6168447"/>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sp>
        <p:nvSpPr>
          <p:cNvPr id="90" name="TextBox 89">
            <a:extLst>
              <a:ext uri="{FF2B5EF4-FFF2-40B4-BE49-F238E27FC236}">
                <a16:creationId xmlns:a16="http://schemas.microsoft.com/office/drawing/2014/main" id="{9E80774E-207D-479A-FE78-FA0E8B0F8E23}"/>
              </a:ext>
            </a:extLst>
          </p:cNvPr>
          <p:cNvSpPr txBox="1"/>
          <p:nvPr/>
        </p:nvSpPr>
        <p:spPr>
          <a:xfrm>
            <a:off x="3635876" y="8753712"/>
            <a:ext cx="2991200" cy="215444"/>
          </a:xfrm>
          <a:prstGeom prst="rect">
            <a:avLst/>
          </a:prstGeom>
          <a:noFill/>
        </p:spPr>
        <p:txBody>
          <a:bodyPr wrap="square" rtlCol="0">
            <a:spAutoFit/>
          </a:bodyPr>
          <a:lstStyle/>
          <a:p>
            <a:r>
              <a:rPr lang="en-US" sz="800" noProof="1">
                <a:solidFill>
                  <a:srgbClr val="343043"/>
                </a:solidFill>
                <a:latin typeface="Helvetica" pitchFamily="2" charset="0"/>
                <a:cs typeface="Rajdhani Medium" panose="02000000000000000000" pitchFamily="2" charset="77"/>
              </a:rPr>
              <a:t>PictureSubtitle</a:t>
            </a:r>
          </a:p>
        </p:txBody>
      </p:sp>
      <p:sp>
        <p:nvSpPr>
          <p:cNvPr id="2" name="TextBox 1">
            <a:extLst>
              <a:ext uri="{FF2B5EF4-FFF2-40B4-BE49-F238E27FC236}">
                <a16:creationId xmlns:a16="http://schemas.microsoft.com/office/drawing/2014/main" id="{2B75C4B8-D8C6-89FF-E884-4EFE685A9940}"/>
              </a:ext>
            </a:extLst>
          </p:cNvPr>
          <p:cNvSpPr txBox="1"/>
          <p:nvPr/>
        </p:nvSpPr>
        <p:spPr>
          <a:xfrm>
            <a:off x="1031548" y="963178"/>
            <a:ext cx="586970" cy="400110"/>
          </a:xfrm>
          <a:prstGeom prst="rect">
            <a:avLst/>
          </a:prstGeom>
          <a:noFill/>
          <a:ln w="19050">
            <a:solidFill>
              <a:schemeClr val="bg1"/>
            </a:solidFill>
          </a:ln>
        </p:spPr>
        <p:txBody>
          <a:bodyPr wrap="square" rtlCol="0">
            <a:spAutoFit/>
          </a:bodyPr>
          <a:lstStyle/>
          <a:p>
            <a:pPr algn="ctr"/>
            <a:r>
              <a:rPr lang="en-US" sz="1000" noProof="1">
                <a:solidFill>
                  <a:schemeClr val="bg1"/>
                </a:solidFill>
              </a:rPr>
              <a:t>partner </a:t>
            </a:r>
          </a:p>
          <a:p>
            <a:pPr algn="ctr"/>
            <a:r>
              <a:rPr lang="en-US" sz="1000" noProof="1">
                <a:solidFill>
                  <a:schemeClr val="bg1"/>
                </a:solidFill>
              </a:rPr>
              <a:t>logo</a:t>
            </a:r>
          </a:p>
        </p:txBody>
      </p:sp>
      <p:sp>
        <p:nvSpPr>
          <p:cNvPr id="4" name="TextBox 3">
            <a:extLst>
              <a:ext uri="{FF2B5EF4-FFF2-40B4-BE49-F238E27FC236}">
                <a16:creationId xmlns:a16="http://schemas.microsoft.com/office/drawing/2014/main" id="{55919CFA-2760-ACA5-5423-769184DF19A3}"/>
              </a:ext>
            </a:extLst>
          </p:cNvPr>
          <p:cNvSpPr txBox="1"/>
          <p:nvPr/>
        </p:nvSpPr>
        <p:spPr>
          <a:xfrm>
            <a:off x="1791750" y="966825"/>
            <a:ext cx="586970" cy="400110"/>
          </a:xfrm>
          <a:prstGeom prst="rect">
            <a:avLst/>
          </a:prstGeom>
          <a:noFill/>
          <a:ln w="19050">
            <a:solidFill>
              <a:schemeClr val="bg1"/>
            </a:solidFill>
          </a:ln>
        </p:spPr>
        <p:txBody>
          <a:bodyPr wrap="square" rtlCol="0">
            <a:spAutoFit/>
          </a:bodyPr>
          <a:lstStyle/>
          <a:p>
            <a:pPr algn="ctr"/>
            <a:r>
              <a:rPr lang="en-US" sz="1000" noProof="1">
                <a:solidFill>
                  <a:schemeClr val="bg1"/>
                </a:solidFill>
              </a:rPr>
              <a:t>partner </a:t>
            </a:r>
          </a:p>
          <a:p>
            <a:pPr algn="ctr"/>
            <a:r>
              <a:rPr lang="en-US" sz="1000" noProof="1">
                <a:solidFill>
                  <a:schemeClr val="bg1"/>
                </a:solidFill>
              </a:rPr>
              <a:t>logo</a:t>
            </a:r>
          </a:p>
        </p:txBody>
      </p:sp>
    </p:spTree>
    <p:extLst>
      <p:ext uri="{BB962C8B-B14F-4D97-AF65-F5344CB8AC3E}">
        <p14:creationId xmlns:p14="http://schemas.microsoft.com/office/powerpoint/2010/main" val="156895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B25DE-F069-47BE-9B02-5D535185BF54}"/>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ED7F4A29-DCEC-7A7A-FD5A-14614B0AB0F3}"/>
              </a:ext>
            </a:extLst>
          </p:cNvPr>
          <p:cNvSpPr/>
          <p:nvPr/>
        </p:nvSpPr>
        <p:spPr>
          <a:xfrm>
            <a:off x="-178" y="9336753"/>
            <a:ext cx="6858178" cy="570835"/>
          </a:xfrm>
          <a:prstGeom prst="rect">
            <a:avLst/>
          </a:prstGeom>
          <a:solidFill>
            <a:srgbClr val="284B6B"/>
          </a:solidFill>
          <a:ln>
            <a:noFill/>
          </a:ln>
          <a:effectLst/>
        </p:spPr>
        <p:style>
          <a:lnRef idx="1">
            <a:schemeClr val="accent1"/>
          </a:lnRef>
          <a:fillRef idx="3">
            <a:schemeClr val="accent1"/>
          </a:fillRef>
          <a:effectRef idx="2">
            <a:schemeClr val="accent1"/>
          </a:effectRef>
          <a:fontRef idx="minor">
            <a:schemeClr val="lt1"/>
          </a:fontRef>
        </p:style>
        <p:txBody>
          <a:bodyPr lIns="20387" rtlCol="0" anchor="ctr"/>
          <a:lstStyle/>
          <a:p>
            <a:pPr algn="ctr"/>
            <a:endParaRPr lang="en-US" sz="426" noProof="1">
              <a:solidFill>
                <a:srgbClr val="C595EE"/>
              </a:solidFill>
            </a:endParaRPr>
          </a:p>
        </p:txBody>
      </p:sp>
      <p:sp>
        <p:nvSpPr>
          <p:cNvPr id="41" name="Rectangle 40">
            <a:extLst>
              <a:ext uri="{FF2B5EF4-FFF2-40B4-BE49-F238E27FC236}">
                <a16:creationId xmlns:a16="http://schemas.microsoft.com/office/drawing/2014/main" id="{7EFDD3C1-1AAF-81FF-1AC1-D21E589B2B10}"/>
              </a:ext>
            </a:extLst>
          </p:cNvPr>
          <p:cNvSpPr/>
          <p:nvPr/>
        </p:nvSpPr>
        <p:spPr>
          <a:xfrm>
            <a:off x="0" y="0"/>
            <a:ext cx="6858000" cy="3886877"/>
          </a:xfrm>
          <a:prstGeom prst="rect">
            <a:avLst/>
          </a:prstGeom>
          <a:solidFill>
            <a:srgbClr val="EEECEE"/>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noProof="1">
              <a:ln>
                <a:solidFill>
                  <a:srgbClr val="EEECEE"/>
                </a:solidFill>
              </a:ln>
            </a:endParaRPr>
          </a:p>
        </p:txBody>
      </p:sp>
      <p:pic>
        <p:nvPicPr>
          <p:cNvPr id="22" name="Picture 21">
            <a:extLst>
              <a:ext uri="{FF2B5EF4-FFF2-40B4-BE49-F238E27FC236}">
                <a16:creationId xmlns:a16="http://schemas.microsoft.com/office/drawing/2014/main" id="{93DCC13C-E8FF-C6E3-6449-BF1495142339}"/>
              </a:ext>
            </a:extLst>
          </p:cNvPr>
          <p:cNvPicPr>
            <a:picLocks/>
          </p:cNvPicPr>
          <p:nvPr/>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9601291" y="8503072"/>
            <a:ext cx="97857" cy="97857"/>
          </a:xfrm>
          <a:prstGeom prst="rect">
            <a:avLst/>
          </a:prstGeom>
        </p:spPr>
      </p:pic>
      <p:sp>
        <p:nvSpPr>
          <p:cNvPr id="66" name="TextBox 65">
            <a:extLst>
              <a:ext uri="{FF2B5EF4-FFF2-40B4-BE49-F238E27FC236}">
                <a16:creationId xmlns:a16="http://schemas.microsoft.com/office/drawing/2014/main" id="{265382BB-8402-0CB3-6DDC-22C43F39B72E}"/>
              </a:ext>
            </a:extLst>
          </p:cNvPr>
          <p:cNvSpPr txBox="1"/>
          <p:nvPr/>
        </p:nvSpPr>
        <p:spPr>
          <a:xfrm>
            <a:off x="180715" y="180671"/>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2" name="Rectangle 1">
            <a:extLst>
              <a:ext uri="{FF2B5EF4-FFF2-40B4-BE49-F238E27FC236}">
                <a16:creationId xmlns:a16="http://schemas.microsoft.com/office/drawing/2014/main" id="{F492923A-3B92-6D81-716D-C2CC52DB9A39}"/>
              </a:ext>
            </a:extLst>
          </p:cNvPr>
          <p:cNvSpPr/>
          <p:nvPr/>
        </p:nvSpPr>
        <p:spPr>
          <a:xfrm>
            <a:off x="266330" y="525517"/>
            <a:ext cx="6229063" cy="2991647"/>
          </a:xfrm>
          <a:prstGeom prst="rect">
            <a:avLst/>
          </a:prstGeom>
          <a:noFill/>
          <a:ln w="9525">
            <a:solidFill>
              <a:srgbClr val="2B2A2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sp>
        <p:nvSpPr>
          <p:cNvPr id="4" name="TextBox 3">
            <a:extLst>
              <a:ext uri="{FF2B5EF4-FFF2-40B4-BE49-F238E27FC236}">
                <a16:creationId xmlns:a16="http://schemas.microsoft.com/office/drawing/2014/main" id="{3F3BF4FC-6D12-9ED2-4AFA-038B37F53205}"/>
              </a:ext>
            </a:extLst>
          </p:cNvPr>
          <p:cNvSpPr txBox="1"/>
          <p:nvPr/>
        </p:nvSpPr>
        <p:spPr>
          <a:xfrm>
            <a:off x="1773413" y="1686036"/>
            <a:ext cx="3030418" cy="230832"/>
          </a:xfrm>
          <a:prstGeom prst="rect">
            <a:avLst/>
          </a:prstGeom>
          <a:noFill/>
        </p:spPr>
        <p:txBody>
          <a:bodyPr wrap="square" rtlCol="0">
            <a:spAutoFit/>
          </a:bodyPr>
          <a:lstStyle/>
          <a:p>
            <a:pPr algn="ctr">
              <a:spcAft>
                <a:spcPts val="136"/>
              </a:spcAft>
              <a:tabLst>
                <a:tab pos="3835086" algn="l"/>
              </a:tabLst>
            </a:pPr>
            <a:r>
              <a:rPr lang="en-US" sz="900" noProof="1">
                <a:solidFill>
                  <a:schemeClr val="tx1">
                    <a:lumMod val="75000"/>
                    <a:lumOff val="25000"/>
                  </a:schemeClr>
                </a:solidFill>
                <a:latin typeface="Rajdhani Medium" panose="02000000000000000000" pitchFamily="2" charset="77"/>
                <a:cs typeface="Rajdhani Medium" panose="02000000000000000000" pitchFamily="2" charset="77"/>
              </a:rPr>
              <a:t>TABLE</a:t>
            </a:r>
          </a:p>
        </p:txBody>
      </p:sp>
      <p:sp>
        <p:nvSpPr>
          <p:cNvPr id="5" name="Rectangle 4">
            <a:extLst>
              <a:ext uri="{FF2B5EF4-FFF2-40B4-BE49-F238E27FC236}">
                <a16:creationId xmlns:a16="http://schemas.microsoft.com/office/drawing/2014/main" id="{7BB45862-CF67-77E8-CE9F-4FFA14C2871C}"/>
              </a:ext>
            </a:extLst>
          </p:cNvPr>
          <p:cNvSpPr/>
          <p:nvPr/>
        </p:nvSpPr>
        <p:spPr>
          <a:xfrm>
            <a:off x="1" y="4605420"/>
            <a:ext cx="3279228" cy="1063497"/>
          </a:xfrm>
          <a:prstGeom prst="rect">
            <a:avLst/>
          </a:prstGeom>
          <a:solidFill>
            <a:srgbClr val="7470AC"/>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noProof="1">
              <a:ln>
                <a:solidFill>
                  <a:srgbClr val="EEECEE"/>
                </a:solidFill>
              </a:ln>
            </a:endParaRPr>
          </a:p>
        </p:txBody>
      </p:sp>
      <p:sp>
        <p:nvSpPr>
          <p:cNvPr id="9" name="TextBox 8">
            <a:extLst>
              <a:ext uri="{FF2B5EF4-FFF2-40B4-BE49-F238E27FC236}">
                <a16:creationId xmlns:a16="http://schemas.microsoft.com/office/drawing/2014/main" id="{FAD12F0C-ACE7-822D-BA89-EB8376073542}"/>
              </a:ext>
            </a:extLst>
          </p:cNvPr>
          <p:cNvSpPr txBox="1"/>
          <p:nvPr/>
        </p:nvSpPr>
        <p:spPr>
          <a:xfrm>
            <a:off x="172059" y="4736920"/>
            <a:ext cx="3030418" cy="810478"/>
          </a:xfrm>
          <a:prstGeom prst="rect">
            <a:avLst/>
          </a:prstGeom>
          <a:noFill/>
        </p:spPr>
        <p:txBody>
          <a:bodyPr wrap="square" rtlCol="0">
            <a:spAutoFit/>
          </a:bodyPr>
          <a:lstStyle/>
          <a:p>
            <a:pPr>
              <a:spcAft>
                <a:spcPts val="136"/>
              </a:spcAft>
              <a:tabLst>
                <a:tab pos="3835086" algn="l"/>
              </a:tabLst>
            </a:pPr>
            <a:r>
              <a:rPr lang="en-US" sz="900" noProof="1">
                <a:solidFill>
                  <a:schemeClr val="bg1"/>
                </a:solidFill>
                <a:latin typeface="Helvetica" pitchFamily="2" charset="0"/>
                <a:cs typeface="Rajdhani Medium" panose="02000000000000000000" pitchFamily="2" charset="77"/>
              </a:rPr>
              <a:t>Highlighted text box</a:t>
            </a:r>
          </a:p>
          <a:p>
            <a:pPr>
              <a:spcAft>
                <a:spcPts val="136"/>
              </a:spcAft>
              <a:tabLst>
                <a:tab pos="3835086" algn="l"/>
              </a:tabLst>
            </a:pPr>
            <a:r>
              <a:rPr lang="en-US" sz="900" noProof="1">
                <a:solidFill>
                  <a:schemeClr val="bg1"/>
                </a:solidFill>
                <a:latin typeface="Helvetica" pitchFamily="2" charset="0"/>
                <a:cs typeface="Rajdhani Medium" panose="02000000000000000000" pitchFamily="2" charset="77"/>
              </a:rPr>
              <a:t>Udamendi geniet magnihicius et, aut officaerate duci blacepta sum faccust eos dus. </a:t>
            </a:r>
          </a:p>
          <a:p>
            <a:pPr>
              <a:spcAft>
                <a:spcPts val="136"/>
              </a:spcAft>
              <a:tabLst>
                <a:tab pos="3835086" algn="l"/>
              </a:tabLst>
            </a:pPr>
            <a:r>
              <a:rPr lang="en-US" sz="900" b="1" noProof="1">
                <a:solidFill>
                  <a:schemeClr val="bg1"/>
                </a:solidFill>
                <a:latin typeface="Helvetica" pitchFamily="2" charset="0"/>
                <a:cs typeface="Rajdhani Medium" panose="02000000000000000000" pitchFamily="2" charset="77"/>
              </a:rPr>
              <a:t>Cerovidis aut faciasp iendion estiae. Harchiliam latem simposa nonsequid quamus</a:t>
            </a:r>
          </a:p>
        </p:txBody>
      </p:sp>
      <p:pic>
        <p:nvPicPr>
          <p:cNvPr id="11" name="Picture 10">
            <a:extLst>
              <a:ext uri="{FF2B5EF4-FFF2-40B4-BE49-F238E27FC236}">
                <a16:creationId xmlns:a16="http://schemas.microsoft.com/office/drawing/2014/main" id="{786644BB-93F0-B673-7D07-4E54D7832582}"/>
              </a:ext>
            </a:extLst>
          </p:cNvPr>
          <p:cNvPicPr>
            <a:picLocks noChangeAspect="1"/>
          </p:cNvPicPr>
          <p:nvPr/>
        </p:nvPicPr>
        <p:blipFill>
          <a:blip r:embed="rId5"/>
          <a:stretch>
            <a:fillRect/>
          </a:stretch>
        </p:blipFill>
        <p:spPr>
          <a:xfrm>
            <a:off x="3536927" y="4597069"/>
            <a:ext cx="2991201" cy="1617568"/>
          </a:xfrm>
          <a:prstGeom prst="rect">
            <a:avLst/>
          </a:prstGeom>
        </p:spPr>
      </p:pic>
      <p:sp>
        <p:nvSpPr>
          <p:cNvPr id="12" name="TextBox 11">
            <a:extLst>
              <a:ext uri="{FF2B5EF4-FFF2-40B4-BE49-F238E27FC236}">
                <a16:creationId xmlns:a16="http://schemas.microsoft.com/office/drawing/2014/main" id="{9880CF36-E1EE-D7D5-F37F-BD277ABE2713}"/>
              </a:ext>
            </a:extLst>
          </p:cNvPr>
          <p:cNvSpPr txBox="1"/>
          <p:nvPr/>
        </p:nvSpPr>
        <p:spPr>
          <a:xfrm>
            <a:off x="3462153" y="6226217"/>
            <a:ext cx="2991200" cy="215444"/>
          </a:xfrm>
          <a:prstGeom prst="rect">
            <a:avLst/>
          </a:prstGeom>
          <a:noFill/>
        </p:spPr>
        <p:txBody>
          <a:bodyPr wrap="square" rtlCol="0">
            <a:spAutoFit/>
          </a:bodyPr>
          <a:lstStyle/>
          <a:p>
            <a:r>
              <a:rPr lang="en-US" sz="800" noProof="1">
                <a:solidFill>
                  <a:srgbClr val="343043"/>
                </a:solidFill>
                <a:latin typeface="Helvetica" pitchFamily="2" charset="0"/>
                <a:cs typeface="Rajdhani Medium" panose="02000000000000000000" pitchFamily="2" charset="77"/>
              </a:rPr>
              <a:t>Picture Subtitle</a:t>
            </a:r>
          </a:p>
        </p:txBody>
      </p:sp>
      <p:sp>
        <p:nvSpPr>
          <p:cNvPr id="15" name="TextBox 14">
            <a:extLst>
              <a:ext uri="{FF2B5EF4-FFF2-40B4-BE49-F238E27FC236}">
                <a16:creationId xmlns:a16="http://schemas.microsoft.com/office/drawing/2014/main" id="{3B3DC9BE-EFA3-B12C-2CFD-6B1F9B460656}"/>
              </a:ext>
            </a:extLst>
          </p:cNvPr>
          <p:cNvSpPr txBox="1"/>
          <p:nvPr/>
        </p:nvSpPr>
        <p:spPr>
          <a:xfrm>
            <a:off x="172795" y="5851238"/>
            <a:ext cx="2148246" cy="261610"/>
          </a:xfrm>
          <a:prstGeom prst="rect">
            <a:avLst/>
          </a:prstGeom>
          <a:noFill/>
        </p:spPr>
        <p:txBody>
          <a:bodyPr wrap="square" rtlCol="0">
            <a:spAutoFit/>
          </a:bodyPr>
          <a:lstStyle/>
          <a:p>
            <a:r>
              <a:rPr lang="en-US" sz="1100" b="1" noProof="1">
                <a:solidFill>
                  <a:srgbClr val="343043"/>
                </a:solidFill>
                <a:latin typeface="Rajdhani Medium" panose="02000000000000000000" pitchFamily="2" charset="77"/>
                <a:cs typeface="Rajdhani Medium" panose="02000000000000000000" pitchFamily="2" charset="77"/>
              </a:rPr>
              <a:t>Sub Heading</a:t>
            </a:r>
            <a:endParaRPr lang="en-US" sz="1200" b="1" noProof="1">
              <a:solidFill>
                <a:srgbClr val="343043"/>
              </a:solidFill>
              <a:latin typeface="Rajdhani Medium" panose="02000000000000000000" pitchFamily="2" charset="77"/>
              <a:cs typeface="Rajdhani Medium" panose="02000000000000000000" pitchFamily="2" charset="77"/>
            </a:endParaRPr>
          </a:p>
        </p:txBody>
      </p:sp>
      <p:sp>
        <p:nvSpPr>
          <p:cNvPr id="16" name="TextBox 15">
            <a:extLst>
              <a:ext uri="{FF2B5EF4-FFF2-40B4-BE49-F238E27FC236}">
                <a16:creationId xmlns:a16="http://schemas.microsoft.com/office/drawing/2014/main" id="{1C3E3BD9-7905-2AD4-768B-ECE502155D4E}"/>
              </a:ext>
            </a:extLst>
          </p:cNvPr>
          <p:cNvSpPr txBox="1"/>
          <p:nvPr/>
        </p:nvSpPr>
        <p:spPr>
          <a:xfrm>
            <a:off x="172059" y="6109727"/>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pic>
        <p:nvPicPr>
          <p:cNvPr id="3" name="Picture 2">
            <a:extLst>
              <a:ext uri="{FF2B5EF4-FFF2-40B4-BE49-F238E27FC236}">
                <a16:creationId xmlns:a16="http://schemas.microsoft.com/office/drawing/2014/main" id="{229B2D81-BE5F-E5C3-2484-435964156266}"/>
              </a:ext>
            </a:extLst>
          </p:cNvPr>
          <p:cNvPicPr>
            <a:picLocks noChangeAspect="1"/>
          </p:cNvPicPr>
          <p:nvPr/>
        </p:nvPicPr>
        <p:blipFill>
          <a:blip r:embed="rId5"/>
          <a:stretch>
            <a:fillRect/>
          </a:stretch>
        </p:blipFill>
        <p:spPr>
          <a:xfrm>
            <a:off x="3532006" y="6714422"/>
            <a:ext cx="2991201" cy="1617568"/>
          </a:xfrm>
          <a:prstGeom prst="rect">
            <a:avLst/>
          </a:prstGeom>
        </p:spPr>
      </p:pic>
      <p:sp>
        <p:nvSpPr>
          <p:cNvPr id="6" name="TextBox 5">
            <a:extLst>
              <a:ext uri="{FF2B5EF4-FFF2-40B4-BE49-F238E27FC236}">
                <a16:creationId xmlns:a16="http://schemas.microsoft.com/office/drawing/2014/main" id="{EDBE9B3E-CE0B-EA3B-FD99-018FE48FEDCE}"/>
              </a:ext>
            </a:extLst>
          </p:cNvPr>
          <p:cNvSpPr txBox="1"/>
          <p:nvPr/>
        </p:nvSpPr>
        <p:spPr>
          <a:xfrm>
            <a:off x="3457232" y="8343570"/>
            <a:ext cx="2991200" cy="215444"/>
          </a:xfrm>
          <a:prstGeom prst="rect">
            <a:avLst/>
          </a:prstGeom>
          <a:noFill/>
        </p:spPr>
        <p:txBody>
          <a:bodyPr wrap="square" rtlCol="0">
            <a:spAutoFit/>
          </a:bodyPr>
          <a:lstStyle/>
          <a:p>
            <a:r>
              <a:rPr lang="en-US" sz="800" noProof="1">
                <a:solidFill>
                  <a:srgbClr val="343043"/>
                </a:solidFill>
                <a:latin typeface="Helvetica" pitchFamily="2" charset="0"/>
                <a:cs typeface="Rajdhani Medium" panose="02000000000000000000" pitchFamily="2" charset="77"/>
              </a:rPr>
              <a:t>Picture Subtitle</a:t>
            </a:r>
          </a:p>
        </p:txBody>
      </p:sp>
      <p:sp>
        <p:nvSpPr>
          <p:cNvPr id="8" name="TextBox 7">
            <a:extLst>
              <a:ext uri="{FF2B5EF4-FFF2-40B4-BE49-F238E27FC236}">
                <a16:creationId xmlns:a16="http://schemas.microsoft.com/office/drawing/2014/main" id="{525F219B-9016-8CF6-B76D-893082E2B06A}"/>
              </a:ext>
            </a:extLst>
          </p:cNvPr>
          <p:cNvSpPr txBox="1"/>
          <p:nvPr/>
        </p:nvSpPr>
        <p:spPr>
          <a:xfrm>
            <a:off x="172059" y="4289292"/>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10" name="TextBox 9">
            <a:extLst>
              <a:ext uri="{FF2B5EF4-FFF2-40B4-BE49-F238E27FC236}">
                <a16:creationId xmlns:a16="http://schemas.microsoft.com/office/drawing/2014/main" id="{334EFAE7-77FC-3318-F1F7-025FE022F93B}"/>
              </a:ext>
            </a:extLst>
          </p:cNvPr>
          <p:cNvSpPr txBox="1"/>
          <p:nvPr/>
        </p:nvSpPr>
        <p:spPr>
          <a:xfrm>
            <a:off x="180715" y="6940790"/>
            <a:ext cx="3030418" cy="443016"/>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pic>
        <p:nvPicPr>
          <p:cNvPr id="7" name="Picture 6">
            <a:extLst>
              <a:ext uri="{FF2B5EF4-FFF2-40B4-BE49-F238E27FC236}">
                <a16:creationId xmlns:a16="http://schemas.microsoft.com/office/drawing/2014/main" id="{3A718642-2D73-D704-C049-E456068BDDDF}"/>
              </a:ext>
            </a:extLst>
          </p:cNvPr>
          <p:cNvPicPr>
            <a:picLocks noChangeAspect="1"/>
          </p:cNvPicPr>
          <p:nvPr/>
        </p:nvPicPr>
        <p:blipFill>
          <a:blip r:embed="rId6"/>
          <a:srcRect/>
          <a:stretch/>
        </p:blipFill>
        <p:spPr>
          <a:xfrm>
            <a:off x="159313" y="9456383"/>
            <a:ext cx="6563772" cy="291135"/>
          </a:xfrm>
          <a:prstGeom prst="rect">
            <a:avLst/>
          </a:prstGeom>
        </p:spPr>
      </p:pic>
    </p:spTree>
    <p:extLst>
      <p:ext uri="{BB962C8B-B14F-4D97-AF65-F5344CB8AC3E}">
        <p14:creationId xmlns:p14="http://schemas.microsoft.com/office/powerpoint/2010/main" val="798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CD975-8FBB-3E53-1577-390045537D1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9B071E29-9AC5-8F64-DDE9-4A501D7F092C}"/>
              </a:ext>
            </a:extLst>
          </p:cNvPr>
          <p:cNvSpPr/>
          <p:nvPr/>
        </p:nvSpPr>
        <p:spPr>
          <a:xfrm>
            <a:off x="-178" y="9336753"/>
            <a:ext cx="6858178" cy="570835"/>
          </a:xfrm>
          <a:prstGeom prst="rect">
            <a:avLst/>
          </a:prstGeom>
          <a:solidFill>
            <a:srgbClr val="284B6B"/>
          </a:solidFill>
          <a:ln>
            <a:noFill/>
          </a:ln>
          <a:effectLst/>
        </p:spPr>
        <p:style>
          <a:lnRef idx="1">
            <a:schemeClr val="accent1"/>
          </a:lnRef>
          <a:fillRef idx="3">
            <a:schemeClr val="accent1"/>
          </a:fillRef>
          <a:effectRef idx="2">
            <a:schemeClr val="accent1"/>
          </a:effectRef>
          <a:fontRef idx="minor">
            <a:schemeClr val="lt1"/>
          </a:fontRef>
        </p:style>
        <p:txBody>
          <a:bodyPr lIns="20387" rtlCol="0" anchor="ctr"/>
          <a:lstStyle/>
          <a:p>
            <a:pPr algn="ctr"/>
            <a:endParaRPr lang="en-US" sz="426" noProof="1">
              <a:solidFill>
                <a:srgbClr val="C595EE"/>
              </a:solidFill>
            </a:endParaRPr>
          </a:p>
        </p:txBody>
      </p:sp>
      <p:sp>
        <p:nvSpPr>
          <p:cNvPr id="41" name="Rectangle 40">
            <a:extLst>
              <a:ext uri="{FF2B5EF4-FFF2-40B4-BE49-F238E27FC236}">
                <a16:creationId xmlns:a16="http://schemas.microsoft.com/office/drawing/2014/main" id="{416F8A22-4C1C-5982-C67A-FDE6424A3FAC}"/>
              </a:ext>
            </a:extLst>
          </p:cNvPr>
          <p:cNvSpPr/>
          <p:nvPr/>
        </p:nvSpPr>
        <p:spPr>
          <a:xfrm>
            <a:off x="0" y="0"/>
            <a:ext cx="3429000" cy="9336751"/>
          </a:xfrm>
          <a:prstGeom prst="rect">
            <a:avLst/>
          </a:prstGeom>
          <a:solidFill>
            <a:srgbClr val="EEECEE"/>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noProof="1">
              <a:ln>
                <a:solidFill>
                  <a:srgbClr val="EEECEE"/>
                </a:solidFill>
              </a:ln>
            </a:endParaRPr>
          </a:p>
        </p:txBody>
      </p:sp>
      <p:pic>
        <p:nvPicPr>
          <p:cNvPr id="22" name="Picture 21">
            <a:extLst>
              <a:ext uri="{FF2B5EF4-FFF2-40B4-BE49-F238E27FC236}">
                <a16:creationId xmlns:a16="http://schemas.microsoft.com/office/drawing/2014/main" id="{B660B7FB-B3CA-FC3E-81B1-A2A44517518C}"/>
              </a:ext>
            </a:extLst>
          </p:cNvPr>
          <p:cNvPicPr>
            <a:picLocks/>
          </p:cNvPicPr>
          <p:nvPr/>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9601291" y="8503072"/>
            <a:ext cx="97857" cy="97857"/>
          </a:xfrm>
          <a:prstGeom prst="rect">
            <a:avLst/>
          </a:prstGeom>
        </p:spPr>
      </p:pic>
      <p:pic>
        <p:nvPicPr>
          <p:cNvPr id="25" name="Picture 24">
            <a:extLst>
              <a:ext uri="{FF2B5EF4-FFF2-40B4-BE49-F238E27FC236}">
                <a16:creationId xmlns:a16="http://schemas.microsoft.com/office/drawing/2014/main" id="{D7CC5105-C666-E419-E7C6-E84917EE642D}"/>
              </a:ext>
            </a:extLst>
          </p:cNvPr>
          <p:cNvPicPr>
            <a:picLocks noChangeAspect="1"/>
          </p:cNvPicPr>
          <p:nvPr/>
        </p:nvPicPr>
        <p:blipFill>
          <a:blip r:embed="rId5"/>
          <a:stretch>
            <a:fillRect/>
          </a:stretch>
        </p:blipFill>
        <p:spPr>
          <a:xfrm>
            <a:off x="308575" y="5545237"/>
            <a:ext cx="2900409" cy="1793933"/>
          </a:xfrm>
          <a:prstGeom prst="rect">
            <a:avLst/>
          </a:prstGeom>
        </p:spPr>
      </p:pic>
      <p:sp>
        <p:nvSpPr>
          <p:cNvPr id="49" name="TextBox 48">
            <a:extLst>
              <a:ext uri="{FF2B5EF4-FFF2-40B4-BE49-F238E27FC236}">
                <a16:creationId xmlns:a16="http://schemas.microsoft.com/office/drawing/2014/main" id="{73307C43-A68D-361E-62A5-A5C54EF8E795}"/>
              </a:ext>
            </a:extLst>
          </p:cNvPr>
          <p:cNvSpPr txBox="1"/>
          <p:nvPr/>
        </p:nvSpPr>
        <p:spPr>
          <a:xfrm>
            <a:off x="243572" y="386718"/>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50" name="TextBox 49">
            <a:extLst>
              <a:ext uri="{FF2B5EF4-FFF2-40B4-BE49-F238E27FC236}">
                <a16:creationId xmlns:a16="http://schemas.microsoft.com/office/drawing/2014/main" id="{17000239-F6EA-E764-57FE-48F598F2D0B1}"/>
              </a:ext>
            </a:extLst>
          </p:cNvPr>
          <p:cNvSpPr txBox="1"/>
          <p:nvPr/>
        </p:nvSpPr>
        <p:spPr>
          <a:xfrm>
            <a:off x="243571" y="645641"/>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sp>
        <p:nvSpPr>
          <p:cNvPr id="69" name="TextBox 68">
            <a:extLst>
              <a:ext uri="{FF2B5EF4-FFF2-40B4-BE49-F238E27FC236}">
                <a16:creationId xmlns:a16="http://schemas.microsoft.com/office/drawing/2014/main" id="{6EE1E164-931A-DCA6-A063-EFBFB5E0260E}"/>
              </a:ext>
            </a:extLst>
          </p:cNvPr>
          <p:cNvSpPr txBox="1"/>
          <p:nvPr/>
        </p:nvSpPr>
        <p:spPr>
          <a:xfrm>
            <a:off x="253875" y="2963330"/>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grpSp>
        <p:nvGrpSpPr>
          <p:cNvPr id="75" name="Group 74">
            <a:extLst>
              <a:ext uri="{FF2B5EF4-FFF2-40B4-BE49-F238E27FC236}">
                <a16:creationId xmlns:a16="http://schemas.microsoft.com/office/drawing/2014/main" id="{4ACC8691-35E2-E54B-CF39-411ADACC5607}"/>
              </a:ext>
            </a:extLst>
          </p:cNvPr>
          <p:cNvGrpSpPr/>
          <p:nvPr/>
        </p:nvGrpSpPr>
        <p:grpSpPr>
          <a:xfrm>
            <a:off x="352162" y="4546020"/>
            <a:ext cx="2932131" cy="507831"/>
            <a:chOff x="3726665" y="6277277"/>
            <a:chExt cx="2932131" cy="507831"/>
          </a:xfrm>
        </p:grpSpPr>
        <p:sp>
          <p:nvSpPr>
            <p:cNvPr id="73" name="TextBox 72">
              <a:extLst>
                <a:ext uri="{FF2B5EF4-FFF2-40B4-BE49-F238E27FC236}">
                  <a16:creationId xmlns:a16="http://schemas.microsoft.com/office/drawing/2014/main" id="{1379B928-7061-671A-AF01-188E49CA7478}"/>
                </a:ext>
              </a:extLst>
            </p:cNvPr>
            <p:cNvSpPr txBox="1"/>
            <p:nvPr/>
          </p:nvSpPr>
          <p:spPr>
            <a:xfrm>
              <a:off x="3762152" y="6277277"/>
              <a:ext cx="2896644" cy="507831"/>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a:t>
              </a:r>
            </a:p>
          </p:txBody>
        </p:sp>
        <p:sp>
          <p:nvSpPr>
            <p:cNvPr id="74" name="Oval 73">
              <a:extLst>
                <a:ext uri="{FF2B5EF4-FFF2-40B4-BE49-F238E27FC236}">
                  <a16:creationId xmlns:a16="http://schemas.microsoft.com/office/drawing/2014/main" id="{29B0FD9C-6674-8104-B834-B822FEFBDE7C}"/>
                </a:ext>
              </a:extLst>
            </p:cNvPr>
            <p:cNvSpPr/>
            <p:nvPr/>
          </p:nvSpPr>
          <p:spPr>
            <a:xfrm>
              <a:off x="3726665" y="6370549"/>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grpSp>
        <p:nvGrpSpPr>
          <p:cNvPr id="78" name="Group 77">
            <a:extLst>
              <a:ext uri="{FF2B5EF4-FFF2-40B4-BE49-F238E27FC236}">
                <a16:creationId xmlns:a16="http://schemas.microsoft.com/office/drawing/2014/main" id="{4BB949D9-A343-A43F-0EE3-D2A85D8D9B09}"/>
              </a:ext>
            </a:extLst>
          </p:cNvPr>
          <p:cNvGrpSpPr/>
          <p:nvPr/>
        </p:nvGrpSpPr>
        <p:grpSpPr>
          <a:xfrm>
            <a:off x="352162" y="3238268"/>
            <a:ext cx="2932131" cy="507831"/>
            <a:chOff x="3726665" y="4438374"/>
            <a:chExt cx="2932131" cy="507831"/>
          </a:xfrm>
        </p:grpSpPr>
        <p:sp>
          <p:nvSpPr>
            <p:cNvPr id="79" name="TextBox 78">
              <a:extLst>
                <a:ext uri="{FF2B5EF4-FFF2-40B4-BE49-F238E27FC236}">
                  <a16:creationId xmlns:a16="http://schemas.microsoft.com/office/drawing/2014/main" id="{952940E0-9028-90A9-8831-2EBD09E15E96}"/>
                </a:ext>
              </a:extLst>
            </p:cNvPr>
            <p:cNvSpPr txBox="1"/>
            <p:nvPr/>
          </p:nvSpPr>
          <p:spPr>
            <a:xfrm>
              <a:off x="3762152" y="4438374"/>
              <a:ext cx="2896644" cy="507831"/>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Harchiliam latem simposa nonsequid quamus reperuptate necus, quis ium laudit, audandit utem imod que pa susda.</a:t>
              </a:r>
            </a:p>
          </p:txBody>
        </p:sp>
        <p:sp>
          <p:nvSpPr>
            <p:cNvPr id="80" name="Oval 79">
              <a:extLst>
                <a:ext uri="{FF2B5EF4-FFF2-40B4-BE49-F238E27FC236}">
                  <a16:creationId xmlns:a16="http://schemas.microsoft.com/office/drawing/2014/main" id="{B968EF1E-A152-1967-FA00-7B1F18CBB810}"/>
                </a:ext>
              </a:extLst>
            </p:cNvPr>
            <p:cNvSpPr/>
            <p:nvPr/>
          </p:nvSpPr>
          <p:spPr>
            <a:xfrm>
              <a:off x="3726665" y="4531646"/>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grpSp>
        <p:nvGrpSpPr>
          <p:cNvPr id="82" name="Group 81">
            <a:extLst>
              <a:ext uri="{FF2B5EF4-FFF2-40B4-BE49-F238E27FC236}">
                <a16:creationId xmlns:a16="http://schemas.microsoft.com/office/drawing/2014/main" id="{434B495B-E98C-E235-AB56-9D1E194D89DF}"/>
              </a:ext>
            </a:extLst>
          </p:cNvPr>
          <p:cNvGrpSpPr/>
          <p:nvPr/>
        </p:nvGrpSpPr>
        <p:grpSpPr>
          <a:xfrm>
            <a:off x="352162" y="3775377"/>
            <a:ext cx="2932131" cy="369332"/>
            <a:chOff x="3726665" y="4438374"/>
            <a:chExt cx="2932131" cy="369332"/>
          </a:xfrm>
        </p:grpSpPr>
        <p:sp>
          <p:nvSpPr>
            <p:cNvPr id="83" name="TextBox 82">
              <a:extLst>
                <a:ext uri="{FF2B5EF4-FFF2-40B4-BE49-F238E27FC236}">
                  <a16:creationId xmlns:a16="http://schemas.microsoft.com/office/drawing/2014/main" id="{BB71B2CD-11D7-8093-8A7D-F9D2299712D8}"/>
                </a:ext>
              </a:extLst>
            </p:cNvPr>
            <p:cNvSpPr txBox="1"/>
            <p:nvPr/>
          </p:nvSpPr>
          <p:spPr>
            <a:xfrm>
              <a:off x="3762152" y="4438374"/>
              <a:ext cx="2896644" cy="369332"/>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a:t>
              </a:r>
            </a:p>
          </p:txBody>
        </p:sp>
        <p:sp>
          <p:nvSpPr>
            <p:cNvPr id="84" name="Oval 83">
              <a:extLst>
                <a:ext uri="{FF2B5EF4-FFF2-40B4-BE49-F238E27FC236}">
                  <a16:creationId xmlns:a16="http://schemas.microsoft.com/office/drawing/2014/main" id="{1C9D3351-3E45-9675-1FD4-A16E978B5F19}"/>
                </a:ext>
              </a:extLst>
            </p:cNvPr>
            <p:cNvSpPr/>
            <p:nvPr/>
          </p:nvSpPr>
          <p:spPr>
            <a:xfrm>
              <a:off x="3726665" y="4531646"/>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grpSp>
        <p:nvGrpSpPr>
          <p:cNvPr id="85" name="Group 84">
            <a:extLst>
              <a:ext uri="{FF2B5EF4-FFF2-40B4-BE49-F238E27FC236}">
                <a16:creationId xmlns:a16="http://schemas.microsoft.com/office/drawing/2014/main" id="{2732646F-DF9C-2B68-5E55-D4C48F901BB7}"/>
              </a:ext>
            </a:extLst>
          </p:cNvPr>
          <p:cNvGrpSpPr/>
          <p:nvPr/>
        </p:nvGrpSpPr>
        <p:grpSpPr>
          <a:xfrm>
            <a:off x="352162" y="4221916"/>
            <a:ext cx="2932131" cy="230832"/>
            <a:chOff x="3726665" y="4438374"/>
            <a:chExt cx="2932131" cy="230832"/>
          </a:xfrm>
        </p:grpSpPr>
        <p:sp>
          <p:nvSpPr>
            <p:cNvPr id="86" name="TextBox 85">
              <a:extLst>
                <a:ext uri="{FF2B5EF4-FFF2-40B4-BE49-F238E27FC236}">
                  <a16:creationId xmlns:a16="http://schemas.microsoft.com/office/drawing/2014/main" id="{FAAAAB52-9E5D-91F5-BA22-EE99026F72B4}"/>
                </a:ext>
              </a:extLst>
            </p:cNvPr>
            <p:cNvSpPr txBox="1"/>
            <p:nvPr/>
          </p:nvSpPr>
          <p:spPr>
            <a:xfrm>
              <a:off x="3762152" y="4438374"/>
              <a:ext cx="2896644" cy="230832"/>
            </a:xfrm>
            <a:prstGeom prst="rect">
              <a:avLst/>
            </a:prstGeom>
            <a:noFill/>
          </p:spPr>
          <p:txBody>
            <a:bodyPr wrap="square" rtlCol="0">
              <a:spAutoFit/>
            </a:bodyPr>
            <a:lstStyle/>
            <a:p>
              <a:pPr>
                <a:spcAft>
                  <a:spcPts val="136"/>
                </a:spcAft>
                <a:buClr>
                  <a:srgbClr val="6359A1"/>
                </a:buClr>
                <a:buSzPct val="173000"/>
                <a:tabLst>
                  <a:tab pos="3835086" algn="l"/>
                </a:tabLst>
              </a:pPr>
              <a:r>
                <a:rPr lang="en-US" sz="900" noProof="1">
                  <a:solidFill>
                    <a:srgbClr val="343043"/>
                  </a:solidFill>
                  <a:latin typeface="Helvetica" pitchFamily="2" charset="0"/>
                  <a:cs typeface="Rajdhani Medium" panose="02000000000000000000" pitchFamily="2" charset="77"/>
                </a:rPr>
                <a:t>Cerovidis aut faciasp iendion estiae. </a:t>
              </a:r>
            </a:p>
          </p:txBody>
        </p:sp>
        <p:sp>
          <p:nvSpPr>
            <p:cNvPr id="87" name="Oval 86">
              <a:extLst>
                <a:ext uri="{FF2B5EF4-FFF2-40B4-BE49-F238E27FC236}">
                  <a16:creationId xmlns:a16="http://schemas.microsoft.com/office/drawing/2014/main" id="{F89C4CCD-8E86-FC88-BF7E-30DB023F006C}"/>
                </a:ext>
              </a:extLst>
            </p:cNvPr>
            <p:cNvSpPr/>
            <p:nvPr/>
          </p:nvSpPr>
          <p:spPr>
            <a:xfrm>
              <a:off x="3726665" y="4531646"/>
              <a:ext cx="47574" cy="47574"/>
            </a:xfrm>
            <a:prstGeom prst="ellipse">
              <a:avLst/>
            </a:prstGeom>
            <a:solidFill>
              <a:srgbClr val="6359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1"/>
            </a:p>
          </p:txBody>
        </p:sp>
      </p:grpSp>
      <p:sp>
        <p:nvSpPr>
          <p:cNvPr id="90" name="TextBox 89">
            <a:extLst>
              <a:ext uri="{FF2B5EF4-FFF2-40B4-BE49-F238E27FC236}">
                <a16:creationId xmlns:a16="http://schemas.microsoft.com/office/drawing/2014/main" id="{819F28BF-A593-7301-90E1-2E8E03C43216}"/>
              </a:ext>
            </a:extLst>
          </p:cNvPr>
          <p:cNvSpPr txBox="1"/>
          <p:nvPr/>
        </p:nvSpPr>
        <p:spPr>
          <a:xfrm>
            <a:off x="252471" y="7409095"/>
            <a:ext cx="2991200" cy="215444"/>
          </a:xfrm>
          <a:prstGeom prst="rect">
            <a:avLst/>
          </a:prstGeom>
          <a:noFill/>
        </p:spPr>
        <p:txBody>
          <a:bodyPr wrap="square" rtlCol="0">
            <a:spAutoFit/>
          </a:bodyPr>
          <a:lstStyle/>
          <a:p>
            <a:r>
              <a:rPr lang="en-US" sz="800" noProof="1">
                <a:solidFill>
                  <a:srgbClr val="343043"/>
                </a:solidFill>
                <a:latin typeface="Helvetica" pitchFamily="2" charset="0"/>
                <a:cs typeface="Rajdhani Medium" panose="02000000000000000000" pitchFamily="2" charset="77"/>
              </a:rPr>
              <a:t>Picture Subtitle</a:t>
            </a:r>
          </a:p>
        </p:txBody>
      </p:sp>
      <p:sp>
        <p:nvSpPr>
          <p:cNvPr id="4" name="TextBox 3">
            <a:extLst>
              <a:ext uri="{FF2B5EF4-FFF2-40B4-BE49-F238E27FC236}">
                <a16:creationId xmlns:a16="http://schemas.microsoft.com/office/drawing/2014/main" id="{85EBEAD4-995E-DC66-C889-25BF9529E0A1}"/>
              </a:ext>
            </a:extLst>
          </p:cNvPr>
          <p:cNvSpPr txBox="1"/>
          <p:nvPr/>
        </p:nvSpPr>
        <p:spPr>
          <a:xfrm>
            <a:off x="252471" y="1588968"/>
            <a:ext cx="2148246" cy="261610"/>
          </a:xfrm>
          <a:prstGeom prst="rect">
            <a:avLst/>
          </a:prstGeom>
          <a:noFill/>
        </p:spPr>
        <p:txBody>
          <a:bodyPr wrap="square" rtlCol="0">
            <a:spAutoFit/>
          </a:bodyPr>
          <a:lstStyle/>
          <a:p>
            <a:r>
              <a:rPr lang="en-US" sz="1100" b="1" noProof="1">
                <a:solidFill>
                  <a:srgbClr val="343043"/>
                </a:solidFill>
                <a:latin typeface="Rajdhani Medium" panose="02000000000000000000" pitchFamily="2" charset="77"/>
                <a:cs typeface="Rajdhani Medium" panose="02000000000000000000" pitchFamily="2" charset="77"/>
              </a:rPr>
              <a:t>Sub Heading</a:t>
            </a:r>
          </a:p>
        </p:txBody>
      </p:sp>
      <p:sp>
        <p:nvSpPr>
          <p:cNvPr id="5" name="TextBox 4">
            <a:extLst>
              <a:ext uri="{FF2B5EF4-FFF2-40B4-BE49-F238E27FC236}">
                <a16:creationId xmlns:a16="http://schemas.microsoft.com/office/drawing/2014/main" id="{91DFF716-66AE-B8E3-D117-B88F5176C690}"/>
              </a:ext>
            </a:extLst>
          </p:cNvPr>
          <p:cNvSpPr txBox="1"/>
          <p:nvPr/>
        </p:nvSpPr>
        <p:spPr>
          <a:xfrm>
            <a:off x="252449" y="1890164"/>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sp>
        <p:nvSpPr>
          <p:cNvPr id="15" name="TextBox 14">
            <a:extLst>
              <a:ext uri="{FF2B5EF4-FFF2-40B4-BE49-F238E27FC236}">
                <a16:creationId xmlns:a16="http://schemas.microsoft.com/office/drawing/2014/main" id="{91127E6E-B8F3-680D-3C6D-7507BDDAEA1F}"/>
              </a:ext>
            </a:extLst>
          </p:cNvPr>
          <p:cNvSpPr txBox="1"/>
          <p:nvPr/>
        </p:nvSpPr>
        <p:spPr>
          <a:xfrm>
            <a:off x="3624128" y="3528658"/>
            <a:ext cx="3030417" cy="646331"/>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a:t>
            </a:r>
          </a:p>
        </p:txBody>
      </p:sp>
      <p:sp>
        <p:nvSpPr>
          <p:cNvPr id="16" name="TextBox 15">
            <a:extLst>
              <a:ext uri="{FF2B5EF4-FFF2-40B4-BE49-F238E27FC236}">
                <a16:creationId xmlns:a16="http://schemas.microsoft.com/office/drawing/2014/main" id="{F890B4C6-296D-2111-0C35-21B195E5E439}"/>
              </a:ext>
            </a:extLst>
          </p:cNvPr>
          <p:cNvSpPr txBox="1"/>
          <p:nvPr/>
        </p:nvSpPr>
        <p:spPr>
          <a:xfrm>
            <a:off x="3624128" y="3178547"/>
            <a:ext cx="3038921" cy="369332"/>
          </a:xfrm>
          <a:prstGeom prst="rect">
            <a:avLst/>
          </a:prstGeom>
          <a:noFill/>
        </p:spPr>
        <p:txBody>
          <a:bodyPr wrap="square" rtlCol="0">
            <a:spAutoFit/>
          </a:bodyPr>
          <a:lstStyle/>
          <a:p>
            <a:pPr>
              <a:spcAft>
                <a:spcPts val="136"/>
              </a:spcAft>
              <a:tabLst>
                <a:tab pos="3835086" algn="l"/>
              </a:tabLst>
            </a:pPr>
            <a:r>
              <a:rPr lang="en-US" sz="900" b="1" noProof="1">
                <a:solidFill>
                  <a:srgbClr val="7470AC"/>
                </a:solidFill>
                <a:latin typeface="Helvetica" pitchFamily="2" charset="0"/>
                <a:cs typeface="Rajdhani Medium" panose="02000000000000000000" pitchFamily="2" charset="77"/>
              </a:rPr>
              <a:t>Udamendi geniet magnihicius et, aut officaerate duci blacepta</a:t>
            </a:r>
          </a:p>
        </p:txBody>
      </p:sp>
      <p:sp>
        <p:nvSpPr>
          <p:cNvPr id="17" name="TextBox 16">
            <a:extLst>
              <a:ext uri="{FF2B5EF4-FFF2-40B4-BE49-F238E27FC236}">
                <a16:creationId xmlns:a16="http://schemas.microsoft.com/office/drawing/2014/main" id="{BF5F216A-69E2-4DC3-12F5-7D3E615B4D2E}"/>
              </a:ext>
            </a:extLst>
          </p:cNvPr>
          <p:cNvSpPr txBox="1"/>
          <p:nvPr/>
        </p:nvSpPr>
        <p:spPr>
          <a:xfrm>
            <a:off x="3624128" y="385061"/>
            <a:ext cx="2127413" cy="307777"/>
          </a:xfrm>
          <a:prstGeom prst="rect">
            <a:avLst/>
          </a:prstGeom>
          <a:noFill/>
        </p:spPr>
        <p:txBody>
          <a:bodyPr wrap="square" rtlCol="0">
            <a:spAutoFit/>
          </a:bodyPr>
          <a:lstStyle/>
          <a:p>
            <a:r>
              <a:rPr lang="en-US" sz="1400" b="1" noProof="1">
                <a:solidFill>
                  <a:srgbClr val="343043"/>
                </a:solidFill>
                <a:latin typeface="Rajdhani Medium" panose="02000000000000000000" pitchFamily="2" charset="77"/>
                <a:cs typeface="Rajdhani Medium" panose="02000000000000000000" pitchFamily="2" charset="77"/>
              </a:rPr>
              <a:t>HEADING</a:t>
            </a:r>
            <a:endParaRPr lang="en-US" sz="1600" b="1" noProof="1">
              <a:solidFill>
                <a:srgbClr val="343043"/>
              </a:solidFill>
              <a:latin typeface="Rajdhani Medium" panose="02000000000000000000" pitchFamily="2" charset="77"/>
              <a:cs typeface="Rajdhani Medium" panose="02000000000000000000" pitchFamily="2" charset="77"/>
            </a:endParaRPr>
          </a:p>
        </p:txBody>
      </p:sp>
      <p:sp>
        <p:nvSpPr>
          <p:cNvPr id="24" name="TextBox 23">
            <a:extLst>
              <a:ext uri="{FF2B5EF4-FFF2-40B4-BE49-F238E27FC236}">
                <a16:creationId xmlns:a16="http://schemas.microsoft.com/office/drawing/2014/main" id="{7435D1BE-E2CE-B43B-20C9-FD2B6015A712}"/>
              </a:ext>
            </a:extLst>
          </p:cNvPr>
          <p:cNvSpPr txBox="1"/>
          <p:nvPr/>
        </p:nvSpPr>
        <p:spPr>
          <a:xfrm>
            <a:off x="3624128" y="4718924"/>
            <a:ext cx="3021913" cy="646331"/>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a:t>
            </a:r>
          </a:p>
        </p:txBody>
      </p:sp>
      <p:sp>
        <p:nvSpPr>
          <p:cNvPr id="33" name="TextBox 32">
            <a:extLst>
              <a:ext uri="{FF2B5EF4-FFF2-40B4-BE49-F238E27FC236}">
                <a16:creationId xmlns:a16="http://schemas.microsoft.com/office/drawing/2014/main" id="{28E7DF77-3613-BFD6-A18F-3E1B25B1EF67}"/>
              </a:ext>
            </a:extLst>
          </p:cNvPr>
          <p:cNvSpPr txBox="1"/>
          <p:nvPr/>
        </p:nvSpPr>
        <p:spPr>
          <a:xfrm>
            <a:off x="3624128" y="4351880"/>
            <a:ext cx="3030417" cy="369332"/>
          </a:xfrm>
          <a:prstGeom prst="rect">
            <a:avLst/>
          </a:prstGeom>
          <a:noFill/>
        </p:spPr>
        <p:txBody>
          <a:bodyPr wrap="square" rtlCol="0">
            <a:spAutoFit/>
          </a:bodyPr>
          <a:lstStyle/>
          <a:p>
            <a:pPr>
              <a:spcAft>
                <a:spcPts val="136"/>
              </a:spcAft>
              <a:tabLst>
                <a:tab pos="3835086" algn="l"/>
              </a:tabLst>
            </a:pPr>
            <a:r>
              <a:rPr lang="en-US" sz="900" b="1" noProof="1">
                <a:solidFill>
                  <a:srgbClr val="7470AC"/>
                </a:solidFill>
                <a:latin typeface="Helvetica" pitchFamily="2" charset="0"/>
                <a:cs typeface="Rajdhani Medium" panose="02000000000000000000" pitchFamily="2" charset="77"/>
              </a:rPr>
              <a:t>Udamendi geniet magnihicius et, aut officaerate duci blacepta</a:t>
            </a:r>
          </a:p>
        </p:txBody>
      </p:sp>
      <p:sp>
        <p:nvSpPr>
          <p:cNvPr id="34" name="TextBox 33">
            <a:extLst>
              <a:ext uri="{FF2B5EF4-FFF2-40B4-BE49-F238E27FC236}">
                <a16:creationId xmlns:a16="http://schemas.microsoft.com/office/drawing/2014/main" id="{36E77564-CAF4-7BCC-9EAC-280680D8F2F6}"/>
              </a:ext>
            </a:extLst>
          </p:cNvPr>
          <p:cNvSpPr txBox="1"/>
          <p:nvPr/>
        </p:nvSpPr>
        <p:spPr>
          <a:xfrm>
            <a:off x="3624128" y="5883791"/>
            <a:ext cx="3013409" cy="646331"/>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a:t>
            </a:r>
          </a:p>
        </p:txBody>
      </p:sp>
      <p:sp>
        <p:nvSpPr>
          <p:cNvPr id="37" name="TextBox 36">
            <a:extLst>
              <a:ext uri="{FF2B5EF4-FFF2-40B4-BE49-F238E27FC236}">
                <a16:creationId xmlns:a16="http://schemas.microsoft.com/office/drawing/2014/main" id="{F2B3B1BE-E416-5AAE-3727-0D8730D5B2E6}"/>
              </a:ext>
            </a:extLst>
          </p:cNvPr>
          <p:cNvSpPr txBox="1"/>
          <p:nvPr/>
        </p:nvSpPr>
        <p:spPr>
          <a:xfrm>
            <a:off x="3632632" y="5525213"/>
            <a:ext cx="3013409" cy="369332"/>
          </a:xfrm>
          <a:prstGeom prst="rect">
            <a:avLst/>
          </a:prstGeom>
          <a:noFill/>
        </p:spPr>
        <p:txBody>
          <a:bodyPr wrap="square" rtlCol="0">
            <a:spAutoFit/>
          </a:bodyPr>
          <a:lstStyle/>
          <a:p>
            <a:pPr>
              <a:spcAft>
                <a:spcPts val="136"/>
              </a:spcAft>
              <a:tabLst>
                <a:tab pos="3835086" algn="l"/>
              </a:tabLst>
            </a:pPr>
            <a:r>
              <a:rPr lang="en-US" sz="900" b="1" noProof="1">
                <a:solidFill>
                  <a:srgbClr val="7470AC"/>
                </a:solidFill>
                <a:latin typeface="Helvetica" pitchFamily="2" charset="0"/>
                <a:cs typeface="Rajdhani Medium" panose="02000000000000000000" pitchFamily="2" charset="77"/>
              </a:rPr>
              <a:t>Udamendi geniet magnihicius et, aut officaerate duci blacepta</a:t>
            </a:r>
          </a:p>
        </p:txBody>
      </p:sp>
      <p:sp>
        <p:nvSpPr>
          <p:cNvPr id="38" name="TextBox 37">
            <a:extLst>
              <a:ext uri="{FF2B5EF4-FFF2-40B4-BE49-F238E27FC236}">
                <a16:creationId xmlns:a16="http://schemas.microsoft.com/office/drawing/2014/main" id="{E68D9F83-0BFD-CEAA-5746-46EE80A5B582}"/>
              </a:ext>
            </a:extLst>
          </p:cNvPr>
          <p:cNvSpPr txBox="1"/>
          <p:nvPr/>
        </p:nvSpPr>
        <p:spPr>
          <a:xfrm>
            <a:off x="3633634" y="6929024"/>
            <a:ext cx="2148246" cy="261610"/>
          </a:xfrm>
          <a:prstGeom prst="rect">
            <a:avLst/>
          </a:prstGeom>
          <a:noFill/>
        </p:spPr>
        <p:txBody>
          <a:bodyPr wrap="square" rtlCol="0">
            <a:spAutoFit/>
          </a:bodyPr>
          <a:lstStyle/>
          <a:p>
            <a:r>
              <a:rPr lang="en-US" sz="1100" b="1" noProof="1">
                <a:solidFill>
                  <a:srgbClr val="343043"/>
                </a:solidFill>
                <a:latin typeface="Rajdhani Medium" panose="02000000000000000000" pitchFamily="2" charset="77"/>
                <a:cs typeface="Rajdhani Medium" panose="02000000000000000000" pitchFamily="2" charset="77"/>
              </a:rPr>
              <a:t>Sub Heading</a:t>
            </a:r>
          </a:p>
        </p:txBody>
      </p:sp>
      <p:sp>
        <p:nvSpPr>
          <p:cNvPr id="39" name="TextBox 38">
            <a:extLst>
              <a:ext uri="{FF2B5EF4-FFF2-40B4-BE49-F238E27FC236}">
                <a16:creationId xmlns:a16="http://schemas.microsoft.com/office/drawing/2014/main" id="{B0323A65-248E-51F9-D0E6-C31367D03ACF}"/>
              </a:ext>
            </a:extLst>
          </p:cNvPr>
          <p:cNvSpPr txBox="1"/>
          <p:nvPr/>
        </p:nvSpPr>
        <p:spPr>
          <a:xfrm>
            <a:off x="3636138" y="7174175"/>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sp>
        <p:nvSpPr>
          <p:cNvPr id="43" name="TextBox 42">
            <a:extLst>
              <a:ext uri="{FF2B5EF4-FFF2-40B4-BE49-F238E27FC236}">
                <a16:creationId xmlns:a16="http://schemas.microsoft.com/office/drawing/2014/main" id="{8F0636FB-0793-9F72-7F91-9612F6D02BEA}"/>
              </a:ext>
            </a:extLst>
          </p:cNvPr>
          <p:cNvSpPr txBox="1"/>
          <p:nvPr/>
        </p:nvSpPr>
        <p:spPr>
          <a:xfrm>
            <a:off x="3632631" y="7986936"/>
            <a:ext cx="3030418" cy="784830"/>
          </a:xfrm>
          <a:prstGeom prst="rect">
            <a:avLst/>
          </a:prstGeom>
          <a:noFill/>
        </p:spPr>
        <p:txBody>
          <a:bodyPr wrap="square" rtlCol="0">
            <a:spAutoFit/>
          </a:bodyPr>
          <a:lstStyle/>
          <a:p>
            <a:pPr>
              <a:spcAft>
                <a:spcPts val="136"/>
              </a:spcAft>
              <a:tabLst>
                <a:tab pos="3835086" algn="l"/>
              </a:tabLst>
            </a:pPr>
            <a:r>
              <a:rPr lang="en-US" sz="900" noProof="1">
                <a:solidFill>
                  <a:srgbClr val="343043"/>
                </a:solidFill>
                <a:latin typeface="Helvetica" pitchFamily="2" charset="0"/>
                <a:cs typeface="Rajdhani Medium" panose="02000000000000000000" pitchFamily="2" charset="77"/>
              </a:rPr>
              <a:t>Udamendi geniet magnihicius et, aut officaerate duci blacepta sum faccust eos dus. Cerovidis aut faciasp iendion estiae. Harchiliam latem simposa nonsequid quamus reperuptate necus, quis ium laudit, audandit utem imod que pa susda.</a:t>
            </a:r>
          </a:p>
        </p:txBody>
      </p:sp>
      <p:pic>
        <p:nvPicPr>
          <p:cNvPr id="44" name="Picture 43">
            <a:extLst>
              <a:ext uri="{FF2B5EF4-FFF2-40B4-BE49-F238E27FC236}">
                <a16:creationId xmlns:a16="http://schemas.microsoft.com/office/drawing/2014/main" id="{FF80AA5C-A3C4-0FE0-0290-1333027F365F}"/>
              </a:ext>
            </a:extLst>
          </p:cNvPr>
          <p:cNvPicPr>
            <a:picLocks noChangeAspect="1"/>
          </p:cNvPicPr>
          <p:nvPr/>
        </p:nvPicPr>
        <p:blipFill>
          <a:blip r:embed="rId5"/>
          <a:stretch>
            <a:fillRect/>
          </a:stretch>
        </p:blipFill>
        <p:spPr>
          <a:xfrm>
            <a:off x="3714920" y="856543"/>
            <a:ext cx="2890610" cy="1793933"/>
          </a:xfrm>
          <a:prstGeom prst="rect">
            <a:avLst/>
          </a:prstGeom>
        </p:spPr>
      </p:pic>
      <p:sp>
        <p:nvSpPr>
          <p:cNvPr id="48" name="TextBox 47">
            <a:extLst>
              <a:ext uri="{FF2B5EF4-FFF2-40B4-BE49-F238E27FC236}">
                <a16:creationId xmlns:a16="http://schemas.microsoft.com/office/drawing/2014/main" id="{28AF8141-052D-91C1-4A62-5D6D0ED8C933}"/>
              </a:ext>
            </a:extLst>
          </p:cNvPr>
          <p:cNvSpPr txBox="1"/>
          <p:nvPr/>
        </p:nvSpPr>
        <p:spPr>
          <a:xfrm>
            <a:off x="3624128" y="2707497"/>
            <a:ext cx="2991200" cy="215444"/>
          </a:xfrm>
          <a:prstGeom prst="rect">
            <a:avLst/>
          </a:prstGeom>
          <a:noFill/>
        </p:spPr>
        <p:txBody>
          <a:bodyPr wrap="square" rtlCol="0">
            <a:spAutoFit/>
          </a:bodyPr>
          <a:lstStyle/>
          <a:p>
            <a:r>
              <a:rPr lang="en-US" sz="800" noProof="1">
                <a:solidFill>
                  <a:srgbClr val="343043"/>
                </a:solidFill>
                <a:latin typeface="Helvetica" pitchFamily="2" charset="0"/>
                <a:cs typeface="Rajdhani Medium" panose="02000000000000000000" pitchFamily="2" charset="77"/>
              </a:rPr>
              <a:t>Picture Subtitle</a:t>
            </a:r>
          </a:p>
        </p:txBody>
      </p:sp>
      <p:pic>
        <p:nvPicPr>
          <p:cNvPr id="2" name="Picture 1">
            <a:extLst>
              <a:ext uri="{FF2B5EF4-FFF2-40B4-BE49-F238E27FC236}">
                <a16:creationId xmlns:a16="http://schemas.microsoft.com/office/drawing/2014/main" id="{DCF479C3-E2E0-E531-1090-979C3B0B21F0}"/>
              </a:ext>
            </a:extLst>
          </p:cNvPr>
          <p:cNvPicPr>
            <a:picLocks noChangeAspect="1"/>
          </p:cNvPicPr>
          <p:nvPr/>
        </p:nvPicPr>
        <p:blipFill>
          <a:blip r:embed="rId6"/>
          <a:srcRect/>
          <a:stretch/>
        </p:blipFill>
        <p:spPr>
          <a:xfrm>
            <a:off x="159313" y="9456383"/>
            <a:ext cx="6563772" cy="291135"/>
          </a:xfrm>
          <a:prstGeom prst="rect">
            <a:avLst/>
          </a:prstGeom>
        </p:spPr>
      </p:pic>
    </p:spTree>
    <p:extLst>
      <p:ext uri="{BB962C8B-B14F-4D97-AF65-F5344CB8AC3E}">
        <p14:creationId xmlns:p14="http://schemas.microsoft.com/office/powerpoint/2010/main" val="5422178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73E4E0835BAE4E977CEA1FDBB849B6" ma:contentTypeVersion="14" ma:contentTypeDescription="Create a new document." ma:contentTypeScope="" ma:versionID="3a4d109c274eff69d9c3336f5ff57538">
  <xsd:schema xmlns:xsd="http://www.w3.org/2001/XMLSchema" xmlns:xs="http://www.w3.org/2001/XMLSchema" xmlns:p="http://schemas.microsoft.com/office/2006/metadata/properties" xmlns:ns2="e63d3416-f40c-4310-ad31-755db5b11759" xmlns:ns3="757e8921-b875-4fb2-904f-09a4c960fc30" targetNamespace="http://schemas.microsoft.com/office/2006/metadata/properties" ma:root="true" ma:fieldsID="def72fa6f3cd1ea08729c5b4af310b21" ns2:_="" ns3:_="">
    <xsd:import namespace="e63d3416-f40c-4310-ad31-755db5b11759"/>
    <xsd:import namespace="757e8921-b875-4fb2-904f-09a4c960fc3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_dlc_DocId" minOccurs="0"/>
                <xsd:element ref="ns3:_dlc_DocIdUrl" minOccurs="0"/>
                <xsd:element ref="ns3:_dlc_DocIdPersistId"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3d3416-f40c-4310-ad31-755db5b117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4cf7ce8-6a73-4870-b03b-717f0b586eb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7e8921-b875-4fb2-904f-09a4c960fc30"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ca90cff-aefa-4357-95fb-1330718d0878}" ma:internalName="TaxCatchAll" ma:showField="CatchAllData" ma:web="757e8921-b875-4fb2-904f-09a4c960fc30">
      <xsd:complexType>
        <xsd:complexContent>
          <xsd:extension base="dms:MultiChoiceLookup">
            <xsd:sequence>
              <xsd:element name="Value" type="dms:Lookup" maxOccurs="unbounded" minOccurs="0" nillable="true"/>
            </xsd:sequence>
          </xsd:extension>
        </xsd:complexContent>
      </xsd:complexType>
    </xsd:element>
    <xsd:element name="_dlc_DocId" ma:index="21" nillable="true" ma:displayName="Document ID Value" ma:description="The value of the document ID assigned to this item." ma:indexed="true"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e63d3416-f40c-4310-ad31-755db5b11759">
      <Terms xmlns="http://schemas.microsoft.com/office/infopath/2007/PartnerControls"/>
    </lcf76f155ced4ddcb4097134ff3c332f>
    <TaxCatchAll xmlns="757e8921-b875-4fb2-904f-09a4c960fc30" xsi:nil="true"/>
    <_dlc_DocId xmlns="757e8921-b875-4fb2-904f-09a4c960fc30">CMMYVHDVDNAS-2065984920-7144</_dlc_DocId>
    <_dlc_DocIdUrl xmlns="757e8921-b875-4fb2-904f-09a4c960fc30">
      <Url>https://ecmwf.sharepoint.com/sites/CommunicationsDocumentLibrary/_layouts/15/DocIdRedir.aspx?ID=CMMYVHDVDNAS-2065984920-7144</Url>
      <Description>CMMYVHDVDNAS-2065984920-7144</Description>
    </_dlc_DocIdUrl>
  </documentManagement>
</p:properties>
</file>

<file path=customXml/itemProps1.xml><?xml version="1.0" encoding="utf-8"?>
<ds:datastoreItem xmlns:ds="http://schemas.openxmlformats.org/officeDocument/2006/customXml" ds:itemID="{382F0236-2304-4871-A8BA-225D21870C91}"/>
</file>

<file path=customXml/itemProps2.xml><?xml version="1.0" encoding="utf-8"?>
<ds:datastoreItem xmlns:ds="http://schemas.openxmlformats.org/officeDocument/2006/customXml" ds:itemID="{CA0D264E-C79B-409F-A2E1-D046D516E849}"/>
</file>

<file path=customXml/itemProps3.xml><?xml version="1.0" encoding="utf-8"?>
<ds:datastoreItem xmlns:ds="http://schemas.openxmlformats.org/officeDocument/2006/customXml" ds:itemID="{B7DB2C62-D5A6-49FC-8852-9CAA8CF07591}"/>
</file>

<file path=customXml/itemProps4.xml><?xml version="1.0" encoding="utf-8"?>
<ds:datastoreItem xmlns:ds="http://schemas.openxmlformats.org/officeDocument/2006/customXml" ds:itemID="{C214C917-FA89-4662-85C7-AC11EB181633}"/>
</file>

<file path=docProps/app.xml><?xml version="1.0" encoding="utf-8"?>
<Properties xmlns="http://schemas.openxmlformats.org/officeDocument/2006/extended-properties" xmlns:vt="http://schemas.openxmlformats.org/officeDocument/2006/docPropsVTypes">
  <Template>Office Theme</Template>
  <TotalTime>547</TotalTime>
  <Words>859</Words>
  <Application>Microsoft Macintosh PowerPoint</Application>
  <PresentationFormat>Custom</PresentationFormat>
  <Paragraphs>65</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Helvetica</vt:lpstr>
      <vt:lpstr>Rajdhani Medium</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Aurora Amado</dc:creator>
  <cp:lastModifiedBy>Aurora Amado</cp:lastModifiedBy>
  <cp:revision>23</cp:revision>
  <dcterms:created xsi:type="dcterms:W3CDTF">2025-05-16T12:15:54Z</dcterms:created>
  <dcterms:modified xsi:type="dcterms:W3CDTF">2025-05-27T08:42:58Z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0x0101003273E4E0835BAE4E977CEA1FDBB849B6</vt:lpwstr>
  </property>
  <property fmtid="{D5CDD505-2E9C-101B-9397-08002B2CF9AE}" pid="3" name="_dlc_DocIdItemGuid">
    <vt:lpwstr>c3879ad7-5fd4-4377-b86b-1bf3c20671b7</vt:lpwstr>
  </property>
</Properties>
</file>