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B6B"/>
    <a:srgbClr val="7974B7"/>
    <a:srgbClr val="4C9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7"/>
    <p:restoredTop sz="94700"/>
  </p:normalViewPr>
  <p:slideViewPr>
    <p:cSldViewPr snapToGrid="0">
      <p:cViewPr>
        <p:scale>
          <a:sx n="109" d="100"/>
          <a:sy n="109" d="100"/>
        </p:scale>
        <p:origin x="115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ED73-3F3E-3A41-94FF-F3E2E85EB161}" type="datetimeFigureOut">
              <a:rPr lang="en-DE" smtClean="0"/>
              <a:t>02.06.25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D241-7BD2-2E44-8303-467D5D3CFE8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862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6766AE-7078-7311-6E6D-668B16A5C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3123" cy="685175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FEA9E-BADE-A029-6E64-273606AF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481" y="3414478"/>
            <a:ext cx="4888303" cy="84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DE" sz="2800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Contractor’s Presentation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19466C-9B16-6111-A7FD-3B655E462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482" y="2054843"/>
            <a:ext cx="4888303" cy="1195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GB" dirty="0"/>
              <a:t>CONTRACTOR’S PRESENTATION 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241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urple and black flag&#10;&#10;AI-generated content may be incorrect.">
            <a:extLst>
              <a:ext uri="{FF2B5EF4-FFF2-40B4-BE49-F238E27FC236}">
                <a16:creationId xmlns:a16="http://schemas.microsoft.com/office/drawing/2014/main" id="{D18A4D0C-F0F0-8CE2-5BA7-EA50D66AA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8"/>
            <a:ext cx="12192000" cy="15364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549DEE-FDBA-8CE1-84F3-BE8501D584A5}"/>
              </a:ext>
            </a:extLst>
          </p:cNvPr>
          <p:cNvSpPr/>
          <p:nvPr userDrawn="1"/>
        </p:nvSpPr>
        <p:spPr>
          <a:xfrm>
            <a:off x="0" y="6350000"/>
            <a:ext cx="6490251" cy="522937"/>
          </a:xfrm>
          <a:prstGeom prst="rect">
            <a:avLst/>
          </a:prstGeom>
          <a:solidFill>
            <a:srgbClr val="284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87" rtlCol="0" anchor="ctr"/>
          <a:lstStyle/>
          <a:p>
            <a:pPr algn="ctr"/>
            <a:endParaRPr lang="en-US" sz="426" noProof="1">
              <a:solidFill>
                <a:srgbClr val="C595E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C4FDC2-A94F-837B-A0BA-C853268E7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2161" y="6481028"/>
            <a:ext cx="5797425" cy="2571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643541-F073-CA88-260B-2E2BA3A3BAA6}"/>
              </a:ext>
            </a:extLst>
          </p:cNvPr>
          <p:cNvSpPr/>
          <p:nvPr userDrawn="1"/>
        </p:nvSpPr>
        <p:spPr>
          <a:xfrm>
            <a:off x="6389245" y="6349999"/>
            <a:ext cx="5797424" cy="522937"/>
          </a:xfrm>
          <a:prstGeom prst="rect">
            <a:avLst/>
          </a:prstGeom>
          <a:solidFill>
            <a:srgbClr val="7974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87" rtlCol="0" anchor="ctr"/>
          <a:lstStyle/>
          <a:p>
            <a:pPr algn="ctr"/>
            <a:endParaRPr lang="en-US" sz="426" noProof="1">
              <a:solidFill>
                <a:srgbClr val="C595EE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1FE4DC4-D7E3-A3E1-857F-C775540AE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7025" y="2015982"/>
            <a:ext cx="5402905" cy="62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UDAMENDI GENIET MAGNIHICIUS ET, AUT OFFICAERATE DUCI BLACEPTA SUM FACCUST EOS DUS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A72A473-3303-DC35-EC73-8321BA77E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025" y="2870166"/>
            <a:ext cx="1896030" cy="232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7974B7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  <a:lvl2pPr marL="4572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2pPr>
            <a:lvl3pPr marL="9144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3pPr>
            <a:lvl4pPr marL="13716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4pPr>
            <a:lvl5pPr marL="18288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5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77DDA011-F131-5351-D42F-A4FE45EC3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025" y="4739492"/>
            <a:ext cx="1896030" cy="232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7974B7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  <a:lvl2pPr marL="4572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2pPr>
            <a:lvl3pPr marL="9144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3pPr>
            <a:lvl4pPr marL="13716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4pPr>
            <a:lvl5pPr marL="1828800" indent="0">
              <a:buNone/>
              <a:defRPr>
                <a:latin typeface="Rajdhani Medium" panose="02000000000000000000" pitchFamily="2" charset="77"/>
                <a:cs typeface="Rajdhani Medium" panose="02000000000000000000" pitchFamily="2" charset="77"/>
              </a:defRPr>
            </a:lvl5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A3B3468-652D-EB03-429C-C4107DAF1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025" y="3225509"/>
            <a:ext cx="5402905" cy="123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None/>
              <a:tabLst>
                <a:tab pos="3835086" algn="l"/>
              </a:tabLs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>
              <a:spcAft>
                <a:spcPts val="136"/>
              </a:spcAft>
              <a:tabLst>
                <a:tab pos="3835086" algn="l"/>
              </a:tabLst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Udamendi geniet magnihicius et, aut officaerate duci blacepta sum faccust eos dus. Cerovidis aut faciasp iendion estiae.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None/>
              <a:tabLst>
                <a:tab pos="3835086" algn="l"/>
              </a:tabLst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Harchiliam latem simposa nonsequid quamus.</a:t>
            </a:r>
          </a:p>
          <a:p>
            <a:pPr>
              <a:spcAft>
                <a:spcPts val="136"/>
              </a:spcAft>
              <a:tabLst>
                <a:tab pos="3835086" algn="l"/>
              </a:tabLst>
            </a:pPr>
            <a:endParaRPr lang="en-US" sz="1600" noProof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1340A8F-8931-B0B6-99B5-D3D637474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024" y="5113018"/>
            <a:ext cx="5402905" cy="909285"/>
          </a:xfrm>
          <a:prstGeom prst="rect">
            <a:avLst/>
          </a:prstGeom>
        </p:spPr>
        <p:txBody>
          <a:bodyPr/>
          <a:lstStyle>
            <a:lvl1pPr marL="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835086" algn="l"/>
              </a:tabLs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348853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Rajdhani Medium" panose="02000000000000000000" pitchFamily="2" charset="77"/>
              </a:rPr>
              <a:t>Cerovidis aut faciasp iendion estiae sum faccust </a:t>
            </a:r>
          </a:p>
          <a:p>
            <a:pPr marL="348853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Rajdhani Medium" panose="02000000000000000000" pitchFamily="2" charset="77"/>
              </a:rPr>
              <a:t>Endae vendic tet, tenti oditate</a:t>
            </a:r>
          </a:p>
          <a:p>
            <a:pPr marL="348853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Rajdhani Medium" panose="02000000000000000000" pitchFamily="2" charset="77"/>
              </a:rPr>
              <a:t>Harchiliam latem simposa</a:t>
            </a:r>
          </a:p>
          <a:p>
            <a:pPr>
              <a:spcAft>
                <a:spcPts val="136"/>
              </a:spcAft>
              <a:tabLst>
                <a:tab pos="3835086" algn="l"/>
              </a:tabLst>
            </a:pPr>
            <a:endParaRPr lang="en-US" sz="1600" noProof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83239C5B-406D-B447-92EB-CB99DF77E5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29766" y="1411288"/>
            <a:ext cx="4643645" cy="4462462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D52C9CB-8C78-E684-C5D1-C24DB8535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212" y="5985994"/>
            <a:ext cx="2703513" cy="282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36"/>
              </a:spcAft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cs typeface="Rajdhani Medium" panose="02000000000000000000" pitchFamily="2" charset="77"/>
              </a:rPr>
              <a:t>Image Caption </a:t>
            </a: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Harchiliam latem simposa </a:t>
            </a:r>
            <a:endParaRPr lang="en-US" sz="1100" noProof="1">
              <a:solidFill>
                <a:schemeClr val="tx1">
                  <a:lumMod val="50000"/>
                  <a:lumOff val="50000"/>
                </a:schemeClr>
              </a:solidFill>
              <a:cs typeface="Rajdhani Medium" panose="02000000000000000000" pitchFamily="2" charset="77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620914-8D77-6C28-697C-979040F1E3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67" y="1390380"/>
            <a:ext cx="3787775" cy="461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84B6B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GB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3266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09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58001C-8935-1007-A383-987BC3EB9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5B821F-5AA3-D728-0C3F-37EA0090C4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76310C-7F7B-4DE9-FB9B-63000B9DB03D}"/>
              </a:ext>
            </a:extLst>
          </p:cNvPr>
          <p:cNvSpPr/>
          <p:nvPr/>
        </p:nvSpPr>
        <p:spPr>
          <a:xfrm>
            <a:off x="6787385" y="4339799"/>
            <a:ext cx="1364974" cy="551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bg1"/>
                </a:solidFill>
              </a:rPr>
              <a:t>CONTRACTOR </a:t>
            </a:r>
          </a:p>
          <a:p>
            <a:pPr algn="ctr"/>
            <a:r>
              <a:rPr lang="en-DE" sz="1100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6F578-864D-734C-F8C5-7970E5224B47}"/>
              </a:ext>
            </a:extLst>
          </p:cNvPr>
          <p:cNvSpPr/>
          <p:nvPr/>
        </p:nvSpPr>
        <p:spPr>
          <a:xfrm>
            <a:off x="6787385" y="5016859"/>
            <a:ext cx="1157136" cy="467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900" dirty="0">
                <a:solidFill>
                  <a:schemeClr val="bg1"/>
                </a:solidFill>
              </a:rPr>
              <a:t>SUB CONTRACTOR</a:t>
            </a:r>
          </a:p>
          <a:p>
            <a:pPr algn="ctr"/>
            <a:r>
              <a:rPr lang="en-DE" sz="900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5599D-0015-AB76-A489-36A4A8B26DF7}"/>
              </a:ext>
            </a:extLst>
          </p:cNvPr>
          <p:cNvSpPr/>
          <p:nvPr/>
        </p:nvSpPr>
        <p:spPr>
          <a:xfrm>
            <a:off x="8026954" y="5016859"/>
            <a:ext cx="1157136" cy="467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900" dirty="0">
                <a:solidFill>
                  <a:schemeClr val="bg1"/>
                </a:solidFill>
              </a:rPr>
              <a:t>SUB CONTRACTOR</a:t>
            </a:r>
          </a:p>
          <a:p>
            <a:pPr algn="ctr"/>
            <a:r>
              <a:rPr lang="en-DE" sz="900" dirty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9821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49008-0181-1199-BE39-517AB8FCA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9941D-1E6A-86B7-91AA-2519A1A6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5A1C8-58C2-73C7-9CD3-81B1CA6B18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39313-9A9E-2841-24A5-2046FD48F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4060F1-1928-E9EF-9154-D3B54F8D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DB12B5-F495-282C-FAEC-5982957E1A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04699D-7BF2-837B-1994-5657FA085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440039-76F2-6CBB-1BC3-92CFAB8A01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3C908C-06B0-DFA3-E34B-D25B1E06E266}"/>
              </a:ext>
            </a:extLst>
          </p:cNvPr>
          <p:cNvSpPr/>
          <p:nvPr/>
        </p:nvSpPr>
        <p:spPr>
          <a:xfrm>
            <a:off x="6629766" y="6428188"/>
            <a:ext cx="1157136" cy="362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900" dirty="0">
                <a:solidFill>
                  <a:schemeClr val="bg1"/>
                </a:solidFill>
              </a:rPr>
              <a:t>CONTRACTOR </a:t>
            </a:r>
          </a:p>
          <a:p>
            <a:pPr algn="ctr"/>
            <a:r>
              <a:rPr lang="en-DE" sz="900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10340B-A7EA-A8CF-3F8A-813512A52A7D}"/>
              </a:ext>
            </a:extLst>
          </p:cNvPr>
          <p:cNvSpPr/>
          <p:nvPr/>
        </p:nvSpPr>
        <p:spPr>
          <a:xfrm>
            <a:off x="8056561" y="6482808"/>
            <a:ext cx="828239" cy="257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600" dirty="0">
                <a:solidFill>
                  <a:schemeClr val="bg1"/>
                </a:solidFill>
              </a:rPr>
              <a:t>SUB CONTRACTOR</a:t>
            </a:r>
          </a:p>
          <a:p>
            <a:pPr algn="ctr"/>
            <a:r>
              <a:rPr lang="en-DE" sz="600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5F525-D0D8-D14C-E9C6-BF5087A87ED7}"/>
              </a:ext>
            </a:extLst>
          </p:cNvPr>
          <p:cNvSpPr/>
          <p:nvPr/>
        </p:nvSpPr>
        <p:spPr>
          <a:xfrm>
            <a:off x="8993761" y="6475608"/>
            <a:ext cx="828239" cy="257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600" dirty="0">
                <a:solidFill>
                  <a:schemeClr val="bg1"/>
                </a:solidFill>
              </a:rPr>
              <a:t>SUB CONTRACTOR</a:t>
            </a:r>
          </a:p>
          <a:p>
            <a:pPr algn="ctr"/>
            <a:r>
              <a:rPr lang="en-DE" sz="600" dirty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5189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3E4E0835BAE4E977CEA1FDBB849B6" ma:contentTypeVersion="14" ma:contentTypeDescription="Create a new document." ma:contentTypeScope="" ma:versionID="3a4d109c274eff69d9c3336f5ff57538">
  <xsd:schema xmlns:xsd="http://www.w3.org/2001/XMLSchema" xmlns:xs="http://www.w3.org/2001/XMLSchema" xmlns:p="http://schemas.microsoft.com/office/2006/metadata/properties" xmlns:ns2="e63d3416-f40c-4310-ad31-755db5b11759" xmlns:ns3="757e8921-b875-4fb2-904f-09a4c960fc30" targetNamespace="http://schemas.microsoft.com/office/2006/metadata/properties" ma:root="true" ma:fieldsID="def72fa6f3cd1ea08729c5b4af310b21" ns2:_="" ns3:_="">
    <xsd:import namespace="e63d3416-f40c-4310-ad31-755db5b11759"/>
    <xsd:import namespace="757e8921-b875-4fb2-904f-09a4c960f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d3416-f40c-4310-ad31-755db5b11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4cf7ce8-6a73-4870-b03b-717f0b586e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e8921-b875-4fb2-904f-09a4c960fc3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a90cff-aefa-4357-95fb-1330718d0878}" ma:internalName="TaxCatchAll" ma:showField="CatchAllData" ma:web="757e8921-b875-4fb2-904f-09a4c960f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3d3416-f40c-4310-ad31-755db5b11759">
      <Terms xmlns="http://schemas.microsoft.com/office/infopath/2007/PartnerControls"/>
    </lcf76f155ced4ddcb4097134ff3c332f>
    <TaxCatchAll xmlns="757e8921-b875-4fb2-904f-09a4c960fc30" xsi:nil="true"/>
    <_dlc_DocId xmlns="757e8921-b875-4fb2-904f-09a4c960fc30">CMMYVHDVDNAS-2065984920-7143</_dlc_DocId>
    <_dlc_DocIdUrl xmlns="757e8921-b875-4fb2-904f-09a4c960fc30">
      <Url>https://ecmwf.sharepoint.com/sites/CommunicationsDocumentLibrary/_layouts/15/DocIdRedir.aspx?ID=CMMYVHDVDNAS-2065984920-7143</Url>
      <Description>CMMYVHDVDNAS-2065984920-7143</Description>
    </_dlc_DocIdUrl>
  </documentManagement>
</p:properties>
</file>

<file path=customXml/itemProps1.xml><?xml version="1.0" encoding="utf-8"?>
<ds:datastoreItem xmlns:ds="http://schemas.openxmlformats.org/officeDocument/2006/customXml" ds:itemID="{A5C364AE-01FA-48FF-A645-408E04B27EC3}"/>
</file>

<file path=customXml/itemProps2.xml><?xml version="1.0" encoding="utf-8"?>
<ds:datastoreItem xmlns:ds="http://schemas.openxmlformats.org/officeDocument/2006/customXml" ds:itemID="{03218077-86AD-4951-A3C7-9DC4B9F59255}"/>
</file>

<file path=customXml/itemProps3.xml><?xml version="1.0" encoding="utf-8"?>
<ds:datastoreItem xmlns:ds="http://schemas.openxmlformats.org/officeDocument/2006/customXml" ds:itemID="{527DF568-BA32-4850-A410-02B02A49DF2B}"/>
</file>

<file path=customXml/itemProps4.xml><?xml version="1.0" encoding="utf-8"?>
<ds:datastoreItem xmlns:ds="http://schemas.openxmlformats.org/officeDocument/2006/customXml" ds:itemID="{CA87FFFE-C89A-4332-B478-B594BE014A5A}"/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Rajdhani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Aurora Amado</dc:creator>
  <cp:lastModifiedBy>Aurora Amado</cp:lastModifiedBy>
  <cp:revision>5</cp:revision>
  <dcterms:created xsi:type="dcterms:W3CDTF">2025-05-28T10:46:45Z</dcterms:created>
  <dcterms:modified xsi:type="dcterms:W3CDTF">2025-06-02T09:04:38Z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0x0101003273E4E0835BAE4E977CEA1FDBB849B6</vt:lpwstr>
  </property>
  <property fmtid="{D5CDD505-2E9C-101B-9397-08002B2CF9AE}" pid="3" name="_dlc_DocIdItemGuid">
    <vt:lpwstr>50a280f4-d0b3-4e54-8451-34990839f4ae</vt:lpwstr>
  </property>
</Properties>
</file>